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3" r:id="rId3"/>
    <p:sldId id="261" r:id="rId4"/>
    <p:sldId id="264" r:id="rId5"/>
    <p:sldId id="258" r:id="rId6"/>
    <p:sldId id="265" r:id="rId7"/>
    <p:sldId id="262" r:id="rId8"/>
    <p:sldId id="266" r:id="rId9"/>
    <p:sldId id="259" r:id="rId10"/>
    <p:sldId id="267" r:id="rId11"/>
    <p:sldId id="260" r:id="rId12"/>
    <p:sldId id="268" r:id="rId13"/>
  </p:sldIdLst>
  <p:sldSz cx="10058400" cy="7772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9886" autoAdjust="0"/>
  </p:normalViewPr>
  <p:slideViewPr>
    <p:cSldViewPr>
      <p:cViewPr varScale="1">
        <p:scale>
          <a:sx n="118" d="100"/>
          <a:sy n="118" d="100"/>
        </p:scale>
        <p:origin x="-252" y="-10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845B005-2B35-4142-8CF1-2EA8A4E077E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C49C50B-5A9A-4B4E-BAF2-0B3CA08C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9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9C50B-5A9A-4B4E-BAF2-0B3CA08CBF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3AFA-0EA4-4954-9E5B-1DF79847C7E9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AD67-BE3C-42F0-865C-C65458BBD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pic>
        <p:nvPicPr>
          <p:cNvPr id="2" name="Picture 1" descr="border 1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371600"/>
            <a:ext cx="38290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371600"/>
            <a:ext cx="36385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598"/>
            <a:ext cx="405691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39616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45341" y="616954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239616" y="617196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720" y="5201473"/>
            <a:ext cx="4129087" cy="48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 3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4954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#17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1295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4, 7, 1, 9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38900" y="144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1, 5, 3, 4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525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4, 3, 1, 12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38900" y="525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3, 2, 1, 3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1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pic>
        <p:nvPicPr>
          <p:cNvPr id="3" name="Picture 2" descr=" border 4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98429" y="251448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76400"/>
            <a:ext cx="41148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43063"/>
            <a:ext cx="409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5257800"/>
            <a:ext cx="4000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86" y="5076765"/>
            <a:ext cx="408214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179536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220200" y="616297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74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 3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4954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#23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#24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1295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2, 1, 1, 2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38900" y="144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1, 6, 6, 6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525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1, 6, 4, 5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38900" y="525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4, 4, 1, 8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0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pic>
        <p:nvPicPr>
          <p:cNvPr id="2" name="Picture 1" descr="border 1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39616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45341" y="616954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239616" y="617196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95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2, 1, 2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38900" y="144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8, 16, 1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95400" y="525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3, 2, 1, 1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5334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2, 1, 2, 3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8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pic>
        <p:nvPicPr>
          <p:cNvPr id="2" name="Picture 1" descr="border 1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39616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45341" y="616954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239616" y="617196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73" y="1447800"/>
            <a:ext cx="3819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95425"/>
            <a:ext cx="41814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29200"/>
            <a:ext cx="3957016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29201"/>
            <a:ext cx="40767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4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pic>
        <p:nvPicPr>
          <p:cNvPr id="2" name="Picture 1" descr="border 1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39616" y="2508795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45341" y="616954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239616" y="6171960"/>
            <a:ext cx="246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95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2, 2, 1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38900" y="144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2, 2, 3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95400" y="5257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2, 3, 2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5334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2, 1, 1, 2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5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rder 2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2495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97454" y="249549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166962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97454" y="6167186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87806"/>
            <a:ext cx="4076700" cy="3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10" y="1600200"/>
            <a:ext cx="3846394" cy="37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352766"/>
            <a:ext cx="4057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203" y="5352766"/>
            <a:ext cx="4151194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6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rder 2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2495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97454" y="249549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166962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97454" y="6167186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1295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2, 3, 1, 6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1371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3, 1, 3, 1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5410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1, 6, 2, 6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38900" y="5334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3, 1, 1, 3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51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rder 2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249549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97454" y="249549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166962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97454" y="6167186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600200"/>
            <a:ext cx="41481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0"/>
            <a:ext cx="4105275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5486400"/>
            <a:ext cx="41481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5334000"/>
            <a:ext cx="41052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44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rder 2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24954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97454" y="249549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166962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97454" y="6167186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12954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1, 1, 1, 2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1371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4, 45, 28, 34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5410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6, 1, 2, 3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38900" y="5334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1, 2, 1, 4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02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 3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24954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#17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153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24954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6153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#20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572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7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14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114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41338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3" y="5334000"/>
            <a:ext cx="414745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76825"/>
            <a:ext cx="411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71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314</Words>
  <Application>Microsoft Office PowerPoint</Application>
  <PresentationFormat>Custom</PresentationFormat>
  <Paragraphs>168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Drexel 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Bethany Joy Lau</dc:creator>
  <cp:lastModifiedBy>00, 00</cp:lastModifiedBy>
  <cp:revision>56</cp:revision>
  <cp:lastPrinted>2018-01-09T17:06:10Z</cp:lastPrinted>
  <dcterms:created xsi:type="dcterms:W3CDTF">2014-09-30T17:43:53Z</dcterms:created>
  <dcterms:modified xsi:type="dcterms:W3CDTF">2018-01-09T17:43:14Z</dcterms:modified>
</cp:coreProperties>
</file>