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A86E0-0719-2347-A555-7222DB756F75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5702-6BFF-2E44-9C4C-B56AB5AF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5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2FAC56-AB22-1B47-AB79-E0FF00A1DB10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F46D29-6B2A-8146-8288-E7B9EC32229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16420D-D44A-5148-A8CB-A64DF1218192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10189F-68F2-C149-BD9F-8CAE9D81553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871F82-0A35-9249-A5A3-9416BAF309C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F83B14-F0CE-7B44-B9D5-A08599BB836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81EA9A-04DA-034B-881B-940420D03770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8927BD-0514-CC4C-9E25-65B4112DB54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C3184F-688C-0746-A8D7-B05027FE3887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527FE6-DCF1-C148-B7E4-BD3EBE00CB2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7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7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77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8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40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67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83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4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1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114800"/>
          </a:xfrm>
        </p:spPr>
        <p:txBody>
          <a:bodyPr/>
          <a:lstStyle/>
          <a:p>
            <a:pPr marL="457200" lvl="1" indent="-34290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Heat that is required to change a substance from a liquid to a gas is called the heat of vaporization. Heat required to change a substance from a solid to a liquid is called the heat of fusion.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6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you boil water on a stove, the temperature of the water will remain close to 100 °C. As long as some liquid water remains in the pot, the temperature of the water will stay the same regardless of the outside temperature.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Explain why this is true.</a:t>
            </a:r>
          </a:p>
        </p:txBody>
      </p:sp>
    </p:spTree>
    <p:extLst>
      <p:ext uri="{BB962C8B-B14F-4D97-AF65-F5344CB8AC3E}">
        <p14:creationId xmlns:p14="http://schemas.microsoft.com/office/powerpoint/2010/main" val="123932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Lesson 99: </a:t>
            </a:r>
            <a:r>
              <a:rPr lang="en-US" dirty="0">
                <a:latin typeface="Arial" charset="0"/>
                <a:ea typeface="ＭＳ Ｐゴシック" charset="0"/>
              </a:rPr>
              <a:t>Where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the Heat?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Heat and Phase Change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5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that you have a sample of 100 g of water at 85 °C. You place 100 g of ice at 0 °C into the water.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Predict the final temperature from the choices given. Explain your choice.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buFont typeface="Arial" charset="0"/>
              <a:buAutoNum type="arabicPeriod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buFont typeface="Arial" charset="0"/>
              <a:buAutoNum type="arabicPeriod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how you might measure the amount of heat needed to melt the ice.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1524000" y="3962400"/>
            <a:ext cx="6934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A. 80°C 		B. 60°C 	C. 42.5°C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D. 20°C 		E. 5°C</a:t>
            </a:r>
          </a:p>
        </p:txBody>
      </p:sp>
    </p:spTree>
    <p:extLst>
      <p:ext uri="{BB962C8B-B14F-4D97-AF65-F5344CB8AC3E}">
        <p14:creationId xmlns:p14="http://schemas.microsoft.com/office/powerpoint/2010/main" val="326331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the energy that is transferred during a phase change?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2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latent heat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energy exchanges that take place during a phase change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heating curve of water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0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2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pic>
        <p:nvPicPr>
          <p:cNvPr id="123906" name="Picture 5" descr="LBCTG_FIR_ 992_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7963"/>
            <a:ext cx="4953000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010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graph showing changes in temperature as you heat water from solid to liquid to gas is called the heating curve of water.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 b="1">
              <a:latin typeface="Palatino" charset="0"/>
              <a:ea typeface="ＭＳ Ｐゴシック" charset="0"/>
            </a:endParaRPr>
          </a:p>
        </p:txBody>
      </p:sp>
      <p:sp>
        <p:nvSpPr>
          <p:cNvPr id="123908" name="Text Box 6"/>
          <p:cNvSpPr txBox="1">
            <a:spLocks noChangeArrowheads="1"/>
          </p:cNvSpPr>
          <p:nvPr/>
        </p:nvSpPr>
        <p:spPr bwMode="auto">
          <a:xfrm>
            <a:off x="5181600" y="2971800"/>
            <a:ext cx="3352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During a phase change, the heat transferred to or from a substance does not result in a change 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288799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a substance changes phase during heating, energy must be supplied to overcome the attractions between molecules.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Heat involved in phase changes can be exothermic or endothermic depending on the phase change.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125955" name="Picture 4" descr="LBCTG_FIR_ 992_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6402388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04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4114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the energy that is transferred during a phase change?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heating curve of water beginning with ice and ending with boiling water shows a sloped line, a plateau, another sloped line, and another plateau.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two plateaus on the heating curve show that the temperature remains constant as ice melts and as water boils.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2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Macintosh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99: Where’s the Heat?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99: Where’s the Heat?</dc:title>
  <dc:creator>Matthew Belford</dc:creator>
  <cp:lastModifiedBy>Jeffrey Dowling</cp:lastModifiedBy>
  <cp:revision>4</cp:revision>
  <dcterms:created xsi:type="dcterms:W3CDTF">2014-12-05T22:58:09Z</dcterms:created>
  <dcterms:modified xsi:type="dcterms:W3CDTF">2015-06-11T19:59:29Z</dcterms:modified>
</cp:coreProperties>
</file>