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01AF4-9B0A-624B-AF7A-A01C7212453D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9E51D-7D5E-2043-8614-41EAA9AD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9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6BD6F6-0B9A-5C4A-A720-C268CD357572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ACE6C7-3BC3-9241-8067-64530F0E05FC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5D6947-252C-4B46-B79E-E4945C16ADED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4E787E-37D6-D74E-90EB-83ECB65416D5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D81F88-4BEE-4344-B0D3-499E159BCB51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D4F0C7-83A4-964E-83CE-6AFA827CB56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6256D1-42BB-5A41-A021-F039E330207A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4299C6-45BD-6243-96AA-EDA6BFE9F437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C84F9A-0581-EC45-83F6-B48E9E9A49F4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FF052B-FACA-6144-A152-2BD7E4E249D2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6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5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3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096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7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8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1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088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11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239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1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2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57400"/>
            <a:ext cx="7467600" cy="3962400"/>
          </a:xfrm>
        </p:spPr>
        <p:txBody>
          <a:bodyPr/>
          <a:lstStyle/>
          <a:p>
            <a:pPr marL="457200" lvl="1" indent="-34290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Heat transfer, </a:t>
            </a:r>
            <a:r>
              <a:rPr lang="en-US" sz="2400" i="1">
                <a:latin typeface="Palatino" charset="0"/>
                <a:ea typeface="ＭＳ Ｐゴシック" charset="0"/>
              </a:rPr>
              <a:t>q, </a:t>
            </a:r>
            <a:r>
              <a:rPr lang="en-US" sz="2400">
                <a:latin typeface="Palatino" charset="0"/>
                <a:ea typeface="ＭＳ Ｐゴシック" charset="0"/>
              </a:rPr>
              <a:t>is measured in calories. The amount of energy required to raise 1 g of water by 1 ° C is 1 calorie. For water, </a:t>
            </a:r>
            <a:r>
              <a:rPr lang="en-US" sz="2400" i="1">
                <a:latin typeface="Palatino" charset="0"/>
                <a:ea typeface="ＭＳ Ｐゴシック" charset="0"/>
              </a:rPr>
              <a:t>q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m</a:t>
            </a:r>
            <a:r>
              <a:rPr lang="en-US" sz="2400">
                <a:latin typeface="Palatino" charset="0"/>
                <a:ea typeface="ＭＳ Ｐゴシック" charset="0"/>
              </a:rPr>
              <a:t>(1 cal/g °C)∆</a:t>
            </a:r>
            <a:r>
              <a:rPr lang="en-US" sz="2400" i="1">
                <a:latin typeface="Palatino" charset="0"/>
                <a:ea typeface="ＭＳ Ｐゴシック" charset="0"/>
              </a:rPr>
              <a:t>T</a:t>
            </a:r>
            <a:r>
              <a:rPr lang="en-US" sz="2400">
                <a:latin typeface="Palatino" charset="0"/>
                <a:ea typeface="ＭＳ Ｐゴシック" charset="0"/>
              </a:rPr>
              <a:t>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have one beaker containing 500 g of water at 75 °C. You also have a beaker with 2000 g of water at the same temperature. Which will melt more ice?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Explain your answer in terms of thermal energy, heat transfer, and temperature.</a:t>
            </a:r>
          </a:p>
        </p:txBody>
      </p:sp>
    </p:spTree>
    <p:extLst>
      <p:ext uri="{BB962C8B-B14F-4D97-AF65-F5344CB8AC3E}">
        <p14:creationId xmlns:p14="http://schemas.microsoft.com/office/powerpoint/2010/main" val="4273354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97: </a:t>
            </a:r>
            <a:r>
              <a:rPr lang="en-US" dirty="0">
                <a:latin typeface="Arial" charset="0"/>
                <a:ea typeface="ＭＳ Ｐゴシック" charset="0"/>
              </a:rPr>
              <a:t>Heat Versus Temperature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solidFill>
                  <a:srgbClr val="000000"/>
                </a:solidFill>
                <a:latin typeface="Palatino" charset="0"/>
                <a:ea typeface="ＭＳ Ｐゴシック" charset="0"/>
              </a:rPr>
              <a:t>Heat Transfer</a:t>
            </a: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Which will melt more of a snowman, a cup of water at 90 °C or a large barrel of water at 20 °C? Explain your thinking.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7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is the difference between temperature and heat?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833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a calorie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complete simple calculations involving heat transfer for water samples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basic differences between thermal energy, heat, and temperature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4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5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3810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final temperature of a mixture depends on both the mass and the temperature of the samples.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Heat and temperature are different concepts.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Thermal energy refers to the amount of energy in a sample.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Thermal energy: </a:t>
            </a:r>
            <a:r>
              <a:rPr lang="en-US" sz="2400">
                <a:latin typeface="Arial" charset="0"/>
                <a:ea typeface="ＭＳ Ｐゴシック" charset="0"/>
              </a:rPr>
              <a:t>The total kinetic energy associated with the mass and motions of the particles in a sample of matter.</a:t>
            </a:r>
            <a:endParaRPr lang="en-US" sz="2000" b="1">
              <a:latin typeface="Palatino" charset="0"/>
              <a:ea typeface="ＭＳ Ｐゴシック" charset="0"/>
            </a:endParaRPr>
          </a:p>
        </p:txBody>
      </p:sp>
      <p:sp>
        <p:nvSpPr>
          <p:cNvPr id="82947" name="AutoShape 5"/>
          <p:cNvSpPr>
            <a:spLocks noChangeArrowheads="1"/>
          </p:cNvSpPr>
          <p:nvPr/>
        </p:nvSpPr>
        <p:spPr bwMode="auto">
          <a:xfrm>
            <a:off x="1219200" y="4724400"/>
            <a:ext cx="68580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476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810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calorie is a unit of energy used to measure heat transfer and to express thermal energy.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i="1">
                <a:latin typeface="Palatino" charset="0"/>
                <a:ea typeface="ＭＳ Ｐゴシック" charset="0"/>
              </a:rPr>
              <a:t>		  q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m</a:t>
            </a:r>
            <a:r>
              <a:rPr lang="en-US" sz="2400">
                <a:latin typeface="Palatino" charset="0"/>
                <a:ea typeface="ＭＳ Ｐゴシック" charset="0"/>
              </a:rPr>
              <a:t>(1 cal/g °C)∆</a:t>
            </a:r>
            <a:r>
              <a:rPr lang="en-US" sz="2400" i="1">
                <a:latin typeface="Palatino" charset="0"/>
                <a:ea typeface="ＭＳ Ｐゴシック" charset="0"/>
              </a:rPr>
              <a:t>T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heat transferred = (mass)(1 cal/g °C)(change in temperature)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value 1 cal/g °C applies only to water.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Calorie: </a:t>
            </a:r>
            <a:r>
              <a:rPr lang="en-US" sz="2400">
                <a:latin typeface="Arial" charset="0"/>
                <a:ea typeface="ＭＳ Ｐゴシック" charset="0"/>
              </a:rPr>
              <a:t>The amount of energy it takes to raise the temperature of one gram of water by one Celsius degree.</a:t>
            </a:r>
          </a:p>
        </p:txBody>
      </p:sp>
      <p:sp>
        <p:nvSpPr>
          <p:cNvPr id="84995" name="AutoShape 4"/>
          <p:cNvSpPr>
            <a:spLocks noChangeArrowheads="1"/>
          </p:cNvSpPr>
          <p:nvPr/>
        </p:nvSpPr>
        <p:spPr bwMode="auto">
          <a:xfrm>
            <a:off x="1219200" y="4800600"/>
            <a:ext cx="72390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97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162800" cy="4038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What is the difference between temperature and heat?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Temperature is a measure of the average kinetic energy of the atoms and molecules in a sample.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thermal energy is a measure of the total kinetic energy of all the atoms and molecules in a sample and is dependent on both the mass of the sample and its temperature.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Thermal energy can only be measured as heat transfer between two samples of known temperature and mass.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5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Macintosh PowerPoint</Application>
  <PresentationFormat>On-screen Show (4:3)</PresentationFormat>
  <Paragraphs>52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97: Heat Versus Temperature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97: Heat Versus Temperature</dc:title>
  <dc:creator>Matthew Belford</dc:creator>
  <cp:lastModifiedBy>Jeffrey Dowling</cp:lastModifiedBy>
  <cp:revision>4</cp:revision>
  <dcterms:created xsi:type="dcterms:W3CDTF">2014-12-05T22:56:58Z</dcterms:created>
  <dcterms:modified xsi:type="dcterms:W3CDTF">2015-06-11T19:57:06Z</dcterms:modified>
</cp:coreProperties>
</file>