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CD92C-5058-D24A-BFF7-7E8BAD87E263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3C880-9AD1-6640-9D2A-8E11C5B6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5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EBD18-4D4A-994D-BFB4-069F25BCAD8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FC08BF-A92C-804F-8D78-972D3244D915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96D6A2-A967-6947-A0DB-21EE7C5E0C7A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38B3E3A-4805-364C-82CB-C824E555F41A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F1C055-8407-8948-AD17-4F30EE6A1C21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DE1254-B82C-F94F-BA42-48623407BF5E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EA0254-DC0C-C048-A44E-E3FA82CAE985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FD0F54-C46D-C34C-B820-EC456685D080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A97D5E-56B6-2F4B-A247-DA9A3F11D96C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26CED5-FFF2-FC48-971A-662027D71A3D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B7F33F-82B6-4346-A830-95B7131DCC75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2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0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4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18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5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4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5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377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40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512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8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E16E23"/>
                </a:solidFill>
                <a:ea typeface="ＭＳ Ｐゴシック" charset="0"/>
              </a:rPr>
              <a:t>Unit 5: FIRE</a:t>
            </a:r>
          </a:p>
          <a:p>
            <a:pPr marL="0" indent="0" eaLnBrk="1" hangingPunct="1"/>
            <a:r>
              <a:rPr lang="en-US" sz="2400" dirty="0">
                <a:solidFill>
                  <a:srgbClr val="E16E23"/>
                </a:solidFill>
                <a:ea typeface="ＭＳ Ｐゴシック" charset="0"/>
              </a:rPr>
              <a:t>Energy, Thermodynamics, and Oxidation-Reduction</a:t>
            </a:r>
            <a:endParaRPr lang="en-US" sz="24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428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 (cont.)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239000" cy="39624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Energy is conserved. Energy doesn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t disappear; it is only transferred.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Energy tends to disperse. You cannot transfer energy from a cold object to a hot object, because this would concentrate the energy.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49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Imagine that a thermometer is placed in a beaker of water and the temperature is noted. An ice cube is dropped into the water, and after ten minutes the temperature is noted again.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1. What will you observe?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2. What is the direction of energy transfer?</a:t>
            </a:r>
          </a:p>
        </p:txBody>
      </p:sp>
    </p:spTree>
    <p:extLst>
      <p:ext uri="{BB962C8B-B14F-4D97-AF65-F5344CB8AC3E}">
        <p14:creationId xmlns:p14="http://schemas.microsoft.com/office/powerpoint/2010/main" val="147162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96: </a:t>
            </a:r>
            <a:r>
              <a:rPr lang="en-US" dirty="0">
                <a:latin typeface="Arial" charset="0"/>
                <a:ea typeface="ＭＳ Ｐゴシック" charset="0"/>
              </a:rPr>
              <a:t>Point of View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solidFill>
                  <a:srgbClr val="000000"/>
                </a:solidFill>
                <a:latin typeface="Palatino" charset="0"/>
                <a:ea typeface="ＭＳ Ｐゴシック" charset="0"/>
              </a:rPr>
              <a:t>First and Second Laws</a:t>
            </a: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80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1. Imagine that you are sitting near a campfire. You feel warm. Explain how you think the warmth gets from the burning wood to your body.</a:t>
            </a:r>
          </a:p>
          <a:p>
            <a:pPr eaLnBrk="1" hangingPunct="1"/>
            <a:r>
              <a:rPr lang="en-US" sz="2400">
                <a:latin typeface="Palatino" charset="0"/>
                <a:ea typeface="ＭＳ Ｐゴシック" charset="0"/>
              </a:rPr>
              <a:t>2. The fire goes out. The next morning, you find ashes that are the same temperature as the air. Explain why the ashes are no longer hot.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6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do temperature differences indicate about heat transfer?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76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situations involving energy transfer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thermal equilibrium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state the first and second laws of thermodynamics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75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796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Heat is not a substance; it is a process of energy transfer.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Objects in contact with each other tend to undergo heat transfer until thermal equilibrium is reached.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Thermal equilibrium: </a:t>
            </a:r>
            <a:r>
              <a:rPr lang="en-US" sz="2400">
                <a:latin typeface="Arial" charset="0"/>
                <a:ea typeface="ＭＳ Ｐゴシック" charset="0"/>
              </a:rPr>
              <a:t>When two objects in contact with each other reach the same temperature, they are at thermal equilibrium.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62467" name="AutoShape 5"/>
          <p:cNvSpPr>
            <a:spLocks noChangeArrowheads="1"/>
          </p:cNvSpPr>
          <p:nvPr/>
        </p:nvSpPr>
        <p:spPr bwMode="auto">
          <a:xfrm>
            <a:off x="1219200" y="4343400"/>
            <a:ext cx="73152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000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0104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study of energy and its transformations is generally referred to as thermodynamics.</a:t>
            </a: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First law of thermodynamics</a:t>
            </a:r>
            <a:r>
              <a:rPr lang="en-US" sz="2400">
                <a:latin typeface="Arial" charset="0"/>
                <a:ea typeface="ＭＳ Ｐゴシック" charset="0"/>
              </a:rPr>
              <a:t>: Energy is conserved.</a:t>
            </a: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Second law of thermodynamics</a:t>
            </a:r>
            <a:r>
              <a:rPr lang="en-US" sz="2400">
                <a:latin typeface="Arial" charset="0"/>
                <a:ea typeface="ＭＳ Ｐゴシック" charset="0"/>
              </a:rPr>
              <a:t>: Energy tends to disperse.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64515" name="AutoShape 6"/>
          <p:cNvSpPr>
            <a:spLocks noChangeArrowheads="1"/>
          </p:cNvSpPr>
          <p:nvPr/>
        </p:nvSpPr>
        <p:spPr bwMode="auto">
          <a:xfrm>
            <a:off x="1219200" y="3276600"/>
            <a:ext cx="6858000" cy="914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6" name="AutoShape 7"/>
          <p:cNvSpPr>
            <a:spLocks noChangeArrowheads="1"/>
          </p:cNvSpPr>
          <p:nvPr/>
        </p:nvSpPr>
        <p:spPr bwMode="auto">
          <a:xfrm>
            <a:off x="1219200" y="4495800"/>
            <a:ext cx="6858000" cy="914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936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do temperature differences indicate about heat transfer?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Heat is a process of energy transfer. The direction of energy transfer is always from a hotter object to a colder one.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Energy tends to be transferred until the objects in contact are at the same temperature. This is called thermal equilibrium.</a:t>
            </a:r>
          </a:p>
          <a:p>
            <a:pPr marL="457200" lvl="1" indent="-342900" eaLnBrk="1" hangingPunct="1">
              <a:buFont typeface="Times" charset="0"/>
              <a:buNone/>
            </a:pPr>
            <a:endParaRPr lang="en-US" sz="18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454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Macintosh PowerPoint</Application>
  <PresentationFormat>On-screen Show (4:3)</PresentationFormat>
  <Paragraphs>50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96: Point of View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Wrap Up</vt:lpstr>
      <vt:lpstr>Wrap Up (cont.)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96: Point of View</dc:title>
  <dc:creator>Matthew Belford</dc:creator>
  <cp:lastModifiedBy>Jeffrey Dowling</cp:lastModifiedBy>
  <cp:revision>4</cp:revision>
  <dcterms:created xsi:type="dcterms:W3CDTF">2014-12-05T22:56:28Z</dcterms:created>
  <dcterms:modified xsi:type="dcterms:W3CDTF">2015-06-11T19:56:34Z</dcterms:modified>
</cp:coreProperties>
</file>