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96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0BE22-816A-A446-8CF1-3B9A2C6866A7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22AD3-7F72-4143-BF73-33B4DBAA9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09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F6BD61-4E0F-5E46-AC05-198A07926063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F6171C-FCC6-8947-AC80-7D27D9846556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7698FB-2E8D-D546-A507-934B1B817F52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5472A18-DB83-5A40-8740-D831985AFD44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049071-1B5C-764B-B61C-E37E6775B9F1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100B7A1-C3FE-3146-8975-E99C9B9E1746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B78194-F06E-2C48-9373-B0E086685019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CF791CA-7913-DB4A-8F87-70C49675447F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3B283A-0115-3240-93BB-3759AFF68B71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03C672-D394-9546-849C-5A685EF8F2A7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2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09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0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83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918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70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4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70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380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879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010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0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1628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499235"/>
                </a:solidFill>
                <a:ea typeface="ＭＳ Ｐゴシック" charset="0"/>
              </a:rPr>
              <a:t>Unit 4: TOXINS</a:t>
            </a:r>
          </a:p>
          <a:p>
            <a:pPr marL="0" indent="0" eaLnBrk="1" hangingPunct="1"/>
            <a:r>
              <a:rPr lang="en-US" sz="2100" dirty="0">
                <a:solidFill>
                  <a:srgbClr val="499235"/>
                </a:solidFill>
                <a:ea typeface="ＭＳ Ｐゴシック" charset="0"/>
              </a:rPr>
              <a:t>Stoichiometry, Solution Chemistry, and Acids and Bases</a:t>
            </a:r>
            <a:endParaRPr lang="en-US" sz="21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799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0"/>
              </a:rPr>
              <a:t>Check-In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reaction to form silver phosphate, Ag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PO</a:t>
            </a:r>
            <a:r>
              <a:rPr lang="en-US" sz="2400" baseline="-25000">
                <a:latin typeface="Palatino" charset="0"/>
                <a:ea typeface="ＭＳ Ｐゴシック" charset="0"/>
              </a:rPr>
              <a:t>4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), is given by this chemical equation: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AgNO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 + Na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PO</a:t>
            </a:r>
            <a:r>
              <a:rPr lang="en-US" sz="2400" baseline="-25000">
                <a:latin typeface="Palatino" charset="0"/>
                <a:ea typeface="ＭＳ Ｐゴシック" charset="0"/>
              </a:rPr>
              <a:t>4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 </a:t>
            </a:r>
            <a:r>
              <a:rPr lang="en-US" sz="2400">
                <a:latin typeface="Palatino" charset="0"/>
                <a:ea typeface="ＭＳ Ｐゴシック" charset="0"/>
                <a:sym typeface="Wingdings" charset="0"/>
              </a:rPr>
              <a:t></a:t>
            </a:r>
            <a:r>
              <a:rPr lang="en-US" sz="2400">
                <a:latin typeface="Palatino" charset="0"/>
                <a:ea typeface="ＭＳ Ｐゴシック" charset="0"/>
              </a:rPr>
              <a:t>Ag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PO</a:t>
            </a:r>
            <a:r>
              <a:rPr lang="en-US" sz="2400" baseline="-25000">
                <a:latin typeface="Palatino" charset="0"/>
                <a:ea typeface="ＭＳ Ｐゴシック" charset="0"/>
              </a:rPr>
              <a:t>4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 + NaNO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1. Balance the equation.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2. Which combination of reactants results in the maximum amount of product?</a:t>
            </a:r>
          </a:p>
          <a:p>
            <a:pPr marL="0" indent="0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>
                <a:latin typeface="Palatino" charset="0"/>
                <a:ea typeface="ＭＳ Ｐゴシック" charset="0"/>
              </a:rPr>
              <a:t> 1.0 g AgNO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 to 1.0 g Na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PO</a:t>
            </a:r>
            <a:r>
              <a:rPr lang="en-US" sz="2400" baseline="-25000">
                <a:latin typeface="Palatino" charset="0"/>
                <a:ea typeface="ＭＳ Ｐゴシック" charset="0"/>
              </a:rPr>
              <a:t>4</a:t>
            </a:r>
          </a:p>
          <a:p>
            <a:pPr marL="0" indent="0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>
                <a:latin typeface="Palatino" charset="0"/>
                <a:ea typeface="ＭＳ Ｐゴシック" charset="0"/>
              </a:rPr>
              <a:t> 3.0 g AgNO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 to 1.0 g Na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PO</a:t>
            </a:r>
            <a:r>
              <a:rPr lang="en-US" sz="2400" baseline="-25000">
                <a:latin typeface="Palatino" charset="0"/>
                <a:ea typeface="ＭＳ Ｐゴシック" charset="0"/>
              </a:rPr>
              <a:t>4</a:t>
            </a: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>
                <a:latin typeface="Palatino" charset="0"/>
                <a:ea typeface="ＭＳ Ｐゴシック" charset="0"/>
              </a:rPr>
              <a:t> 1.0 mole AgNO</a:t>
            </a:r>
            <a:r>
              <a:rPr lang="en-US" sz="2400" baseline="-25000">
                <a:latin typeface="Palatino" charset="0"/>
                <a:ea typeface="ＭＳ Ｐゴシック" charset="0"/>
              </a:rPr>
              <a:t>3 </a:t>
            </a:r>
            <a:r>
              <a:rPr lang="en-US" sz="2400">
                <a:latin typeface="Palatino" charset="0"/>
                <a:ea typeface="ＭＳ Ｐゴシック" charset="0"/>
              </a:rPr>
              <a:t>to 1.0 mole Na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PO</a:t>
            </a:r>
            <a:r>
              <a:rPr lang="en-US" sz="2400" baseline="-25000">
                <a:latin typeface="Palatino" charset="0"/>
                <a:ea typeface="ＭＳ Ｐゴシック" charset="0"/>
              </a:rPr>
              <a:t>4</a:t>
            </a: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d. 3.0 moles AgNO3 to 1.0 mole Na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PO</a:t>
            </a:r>
            <a:r>
              <a:rPr lang="en-US" sz="2400" baseline="-25000">
                <a:latin typeface="Palatino" charset="0"/>
                <a:ea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36251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91: Mole to Mole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Mole Ratios</a:t>
            </a:r>
          </a:p>
        </p:txBody>
      </p:sp>
    </p:spTree>
    <p:extLst>
      <p:ext uri="{BB962C8B-B14F-4D97-AF65-F5344CB8AC3E}">
        <p14:creationId xmlns:p14="http://schemas.microsoft.com/office/powerpoint/2010/main" val="2272160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828800"/>
            <a:ext cx="7239000" cy="4191000"/>
          </a:xfrm>
        </p:spPr>
        <p:txBody>
          <a:bodyPr/>
          <a:lstStyle/>
          <a:p>
            <a:pPr marL="0" indent="0" eaLnBrk="1" hangingPunct="1"/>
            <a:r>
              <a:rPr lang="en-US" sz="2000" dirty="0">
                <a:latin typeface="Palatino" charset="0"/>
                <a:ea typeface="ＭＳ Ｐゴシック" charset="0"/>
              </a:rPr>
              <a:t>One way to remove potentially toxic substances from a water source is to precipitate out the harmful ions. Consider the removal of copper ions by precipitation.</a:t>
            </a:r>
          </a:p>
          <a:p>
            <a:pPr marL="0" indent="0" eaLnBrk="1" hangingPunct="1"/>
            <a:r>
              <a:rPr lang="en-US" sz="2000" dirty="0">
                <a:latin typeface="Palatino" charset="0"/>
                <a:ea typeface="ＭＳ Ｐゴシック" charset="0"/>
              </a:rPr>
              <a:t>2NaOH(</a:t>
            </a:r>
            <a:r>
              <a:rPr lang="en-US" sz="2000" i="1" dirty="0" err="1">
                <a:latin typeface="Palatino" charset="0"/>
                <a:ea typeface="ＭＳ Ｐゴシック" charset="0"/>
              </a:rPr>
              <a:t>aq</a:t>
            </a:r>
            <a:r>
              <a:rPr lang="en-US" sz="2000" dirty="0">
                <a:latin typeface="Palatino" charset="0"/>
                <a:ea typeface="ＭＳ Ｐゴシック" charset="0"/>
              </a:rPr>
              <a:t>) + Cu(NO</a:t>
            </a:r>
            <a:r>
              <a:rPr lang="en-US" sz="2000" baseline="-25000" dirty="0">
                <a:latin typeface="Palatino" charset="0"/>
                <a:ea typeface="ＭＳ Ｐゴシック" charset="0"/>
              </a:rPr>
              <a:t>3</a:t>
            </a:r>
            <a:r>
              <a:rPr lang="en-US" sz="2000" dirty="0">
                <a:latin typeface="Palatino" charset="0"/>
                <a:ea typeface="ＭＳ Ｐゴシック" charset="0"/>
              </a:rPr>
              <a:t>)</a:t>
            </a:r>
            <a:r>
              <a:rPr lang="en-US" sz="2000" baseline="-25000" dirty="0">
                <a:latin typeface="Palatino" charset="0"/>
                <a:ea typeface="ＭＳ Ｐゴシック" charset="0"/>
              </a:rPr>
              <a:t>2</a:t>
            </a:r>
            <a:r>
              <a:rPr lang="en-US" sz="2000" dirty="0">
                <a:latin typeface="Palatino" charset="0"/>
                <a:ea typeface="ＭＳ Ｐゴシック" charset="0"/>
              </a:rPr>
              <a:t>(</a:t>
            </a:r>
            <a:r>
              <a:rPr lang="en-US" sz="2000" i="1" dirty="0" err="1">
                <a:latin typeface="Palatino" charset="0"/>
                <a:ea typeface="ＭＳ Ｐゴシック" charset="0"/>
              </a:rPr>
              <a:t>aq</a:t>
            </a:r>
            <a:r>
              <a:rPr lang="en-US" sz="2000" dirty="0">
                <a:latin typeface="Palatino" charset="0"/>
                <a:ea typeface="ＭＳ Ｐゴシック" charset="0"/>
              </a:rPr>
              <a:t>) </a:t>
            </a:r>
            <a:r>
              <a:rPr lang="en-US" sz="2000" dirty="0">
                <a:latin typeface="Palatino" charset="0"/>
                <a:ea typeface="ＭＳ Ｐゴシック" charset="0"/>
                <a:sym typeface="Wingdings" charset="0"/>
              </a:rPr>
              <a:t></a:t>
            </a:r>
            <a:r>
              <a:rPr lang="en-US" sz="2000" dirty="0">
                <a:latin typeface="Palatino" charset="0"/>
                <a:ea typeface="ＭＳ Ｐゴシック" charset="0"/>
              </a:rPr>
              <a:t>2NaNO</a:t>
            </a:r>
            <a:r>
              <a:rPr lang="en-US" sz="2000" baseline="-25000" dirty="0">
                <a:latin typeface="Palatino" charset="0"/>
                <a:ea typeface="ＭＳ Ｐゴシック" charset="0"/>
              </a:rPr>
              <a:t>3</a:t>
            </a:r>
            <a:r>
              <a:rPr lang="en-US" sz="2000" dirty="0">
                <a:latin typeface="Palatino" charset="0"/>
                <a:ea typeface="ＭＳ Ｐゴシック" charset="0"/>
              </a:rPr>
              <a:t>(</a:t>
            </a:r>
            <a:r>
              <a:rPr lang="en-US" sz="2000" i="1" dirty="0" err="1">
                <a:latin typeface="Palatino" charset="0"/>
                <a:ea typeface="ＭＳ Ｐゴシック" charset="0"/>
              </a:rPr>
              <a:t>aq</a:t>
            </a:r>
            <a:r>
              <a:rPr lang="en-US" sz="2000" dirty="0">
                <a:latin typeface="Palatino" charset="0"/>
                <a:ea typeface="ＭＳ Ｐゴシック" charset="0"/>
              </a:rPr>
              <a:t>) + Cu(OH)</a:t>
            </a:r>
            <a:r>
              <a:rPr lang="en-US" sz="2000" baseline="-25000" dirty="0">
                <a:latin typeface="Palatino" charset="0"/>
                <a:ea typeface="ＭＳ Ｐゴシック" charset="0"/>
              </a:rPr>
              <a:t>2</a:t>
            </a:r>
            <a:r>
              <a:rPr lang="en-US" sz="2000" dirty="0">
                <a:latin typeface="Palatino" charset="0"/>
                <a:ea typeface="ＭＳ Ｐゴシック" charset="0"/>
              </a:rPr>
              <a:t>(</a:t>
            </a:r>
            <a:r>
              <a:rPr lang="en-US" sz="2000" i="1" dirty="0">
                <a:latin typeface="Palatino" charset="0"/>
                <a:ea typeface="ＭＳ Ｐゴシック" charset="0"/>
              </a:rPr>
              <a:t>s</a:t>
            </a:r>
            <a:r>
              <a:rPr lang="en-US" sz="2000" dirty="0">
                <a:latin typeface="Palatino" charset="0"/>
                <a:ea typeface="ＭＳ Ｐゴシック" charset="0"/>
              </a:rPr>
              <a:t>)</a:t>
            </a:r>
          </a:p>
          <a:p>
            <a:pPr marL="0" indent="0" eaLnBrk="1" hangingPunct="1"/>
            <a:r>
              <a:rPr lang="en-US" sz="2000" dirty="0">
                <a:latin typeface="Palatino" charset="0"/>
                <a:ea typeface="ＭＳ Ｐゴシック" charset="0"/>
              </a:rPr>
              <a:t>Suppose you add 100 mL of 0.10 M </a:t>
            </a:r>
            <a:r>
              <a:rPr lang="en-US" sz="2000" dirty="0" err="1">
                <a:latin typeface="Palatino" charset="0"/>
                <a:ea typeface="ＭＳ Ｐゴシック" charset="0"/>
              </a:rPr>
              <a:t>NaOH</a:t>
            </a:r>
            <a:r>
              <a:rPr lang="en-US" sz="2000" dirty="0">
                <a:latin typeface="Palatino" charset="0"/>
                <a:ea typeface="ＭＳ Ｐゴシック" charset="0"/>
              </a:rPr>
              <a:t>(</a:t>
            </a:r>
            <a:r>
              <a:rPr lang="en-US" sz="2000" i="1" dirty="0" err="1">
                <a:latin typeface="Palatino" charset="0"/>
                <a:ea typeface="ＭＳ Ｐゴシック" charset="0"/>
              </a:rPr>
              <a:t>aq</a:t>
            </a:r>
            <a:r>
              <a:rPr lang="en-US" sz="2000" dirty="0">
                <a:latin typeface="Palatino" charset="0"/>
                <a:ea typeface="ＭＳ Ｐゴシック" charset="0"/>
              </a:rPr>
              <a:t>) to 100 mL of 0.10 M Cu(NO</a:t>
            </a:r>
            <a:r>
              <a:rPr lang="en-US" sz="2000" baseline="-25000" dirty="0">
                <a:latin typeface="Palatino" charset="0"/>
                <a:ea typeface="ＭＳ Ｐゴシック" charset="0"/>
              </a:rPr>
              <a:t>3</a:t>
            </a:r>
            <a:r>
              <a:rPr lang="en-US" sz="2000" dirty="0">
                <a:latin typeface="Palatino" charset="0"/>
                <a:ea typeface="ＭＳ Ｐゴシック" charset="0"/>
              </a:rPr>
              <a:t>)</a:t>
            </a:r>
            <a:r>
              <a:rPr lang="en-US" sz="2000" baseline="-25000" dirty="0">
                <a:latin typeface="Palatino" charset="0"/>
                <a:ea typeface="ＭＳ Ｐゴシック" charset="0"/>
              </a:rPr>
              <a:t>2</a:t>
            </a:r>
            <a:r>
              <a:rPr lang="en-US" sz="2000" dirty="0">
                <a:latin typeface="Palatino" charset="0"/>
                <a:ea typeface="ＭＳ Ｐゴシック" charset="0"/>
              </a:rPr>
              <a:t>(</a:t>
            </a:r>
            <a:r>
              <a:rPr lang="en-US" sz="2000" i="1" dirty="0" err="1">
                <a:latin typeface="Palatino" charset="0"/>
                <a:ea typeface="ＭＳ Ｐゴシック" charset="0"/>
              </a:rPr>
              <a:t>aq</a:t>
            </a:r>
            <a:r>
              <a:rPr lang="en-US" sz="2000" dirty="0">
                <a:latin typeface="Palatino" charset="0"/>
                <a:ea typeface="ＭＳ Ｐゴシック" charset="0"/>
              </a:rPr>
              <a:t>)</a:t>
            </a:r>
            <a:r>
              <a:rPr lang="en-US" sz="2000" dirty="0" smtClean="0">
                <a:latin typeface="Palatino" charset="0"/>
                <a:ea typeface="ＭＳ Ｐゴシック" charset="0"/>
              </a:rPr>
              <a:t>.</a:t>
            </a:r>
          </a:p>
          <a:p>
            <a:pPr marL="457200" indent="-457200" eaLnBrk="1" hangingPunct="1">
              <a:buAutoNum type="arabicPeriod"/>
            </a:pPr>
            <a:r>
              <a:rPr lang="en-US" sz="2000" dirty="0" smtClean="0">
                <a:latin typeface="Palatino" charset="0"/>
                <a:ea typeface="ＭＳ Ｐゴシック" charset="0"/>
              </a:rPr>
              <a:t>Have </a:t>
            </a:r>
            <a:r>
              <a:rPr lang="en-US" sz="2000" dirty="0">
                <a:latin typeface="Palatino" charset="0"/>
                <a:ea typeface="ＭＳ Ｐゴシック" charset="0"/>
              </a:rPr>
              <a:t>you added equal numbers of moles of the two substances? Explain your </a:t>
            </a:r>
            <a:r>
              <a:rPr lang="en-US" sz="2000" dirty="0" smtClean="0">
                <a:latin typeface="Palatino" charset="0"/>
                <a:ea typeface="ＭＳ Ｐゴシック" charset="0"/>
              </a:rPr>
              <a:t>thinking.</a:t>
            </a:r>
          </a:p>
          <a:p>
            <a:pPr marL="457200" indent="-457200" eaLnBrk="1" hangingPunct="1">
              <a:buAutoNum type="arabicPeriod"/>
            </a:pPr>
            <a:r>
              <a:rPr lang="en-US" sz="2000" dirty="0" smtClean="0">
                <a:latin typeface="Palatino" charset="0"/>
                <a:ea typeface="ＭＳ Ｐゴシック" charset="0"/>
              </a:rPr>
              <a:t>Have </a:t>
            </a:r>
            <a:r>
              <a:rPr lang="en-US" sz="2000" dirty="0">
                <a:latin typeface="Palatino" charset="0"/>
                <a:ea typeface="ＭＳ Ｐゴシック" charset="0"/>
              </a:rPr>
              <a:t>you added equal numbers of grams of the two substances? Explain your </a:t>
            </a:r>
            <a:r>
              <a:rPr lang="en-US" sz="2000" dirty="0" smtClean="0">
                <a:latin typeface="Palatino" charset="0"/>
                <a:ea typeface="ＭＳ Ｐゴシック" charset="0"/>
              </a:rPr>
              <a:t>thinking.</a:t>
            </a:r>
          </a:p>
          <a:p>
            <a:pPr marL="457200" indent="-457200" eaLnBrk="1" hangingPunct="1">
              <a:buAutoNum type="arabicPeriod"/>
            </a:pPr>
            <a:r>
              <a:rPr lang="en-US" sz="2000" dirty="0" smtClean="0">
                <a:latin typeface="Palatino" charset="0"/>
                <a:ea typeface="ＭＳ Ｐゴシック" charset="0"/>
              </a:rPr>
              <a:t>Have </a:t>
            </a:r>
            <a:r>
              <a:rPr lang="en-US" sz="2000" dirty="0">
                <a:latin typeface="Palatino" charset="0"/>
                <a:ea typeface="ＭＳ Ｐゴシック" charset="0"/>
              </a:rPr>
              <a:t>you added enough </a:t>
            </a:r>
            <a:r>
              <a:rPr lang="en-US" sz="2000" dirty="0" err="1">
                <a:latin typeface="Palatino" charset="0"/>
                <a:ea typeface="ＭＳ Ｐゴシック" charset="0"/>
              </a:rPr>
              <a:t>NaOH</a:t>
            </a:r>
            <a:r>
              <a:rPr lang="en-US" sz="2000" dirty="0">
                <a:latin typeface="Palatino" charset="0"/>
                <a:ea typeface="ＭＳ Ｐゴシック" charset="0"/>
              </a:rPr>
              <a:t>(</a:t>
            </a:r>
            <a:r>
              <a:rPr lang="en-US" sz="2000" i="1" dirty="0" err="1">
                <a:latin typeface="Palatino" charset="0"/>
                <a:ea typeface="ＭＳ Ｐゴシック" charset="0"/>
              </a:rPr>
              <a:t>aq</a:t>
            </a:r>
            <a:r>
              <a:rPr lang="en-US" sz="2000" dirty="0">
                <a:latin typeface="Palatino" charset="0"/>
                <a:ea typeface="ＭＳ Ｐゴシック" charset="0"/>
              </a:rPr>
              <a:t>) to remove all the copper from the solution? Explain your thinking.</a:t>
            </a:r>
            <a:endParaRPr lang="en-US" sz="24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945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can you convert all the reactants to products?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114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define a mole ratio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explain how to combine reactants in order to make the most product from a reaction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identify a limiting reactant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220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Lab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133600"/>
            <a:ext cx="70866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Wear safety goggles at all times.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Sodium hydroxide, NaOH, is corrosive. Do not get any on skin or near eyes.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In case of spills, rinse with large amounts of water.</a:t>
            </a:r>
          </a:p>
        </p:txBody>
      </p:sp>
    </p:spTree>
    <p:extLst>
      <p:ext uri="{BB962C8B-B14F-4D97-AF65-F5344CB8AC3E}">
        <p14:creationId xmlns:p14="http://schemas.microsoft.com/office/powerpoint/2010/main" val="1010021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3993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coefficients in chemical equations indicate how many counting units (such as moles) of each reactant combine and how many counting units of each product formed in a single reaction.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Coefficients in chemical equations always refer to the number of units (molecules, ions, moles) that are combining.</a:t>
            </a:r>
            <a:endParaRPr lang="en-US" sz="32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mole ratios are the proportions in which two substances (reactants, products, or both) combine or form.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1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Mole ratio</a:t>
            </a:r>
            <a:r>
              <a:rPr lang="en-US" sz="2400">
                <a:latin typeface="Arial" charset="0"/>
                <a:ea typeface="ＭＳ Ｐゴシック" charset="0"/>
              </a:rPr>
              <a:t>: The ratio represented by the coefficients in a chemical equation showing how many units of each substance must combine to make the maximum amount of product.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1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When reactants are not combined in their exact mole ratios, one of the reactants runs out and the other is left over.</a:t>
            </a:r>
            <a:endParaRPr lang="en-US" sz="2000">
              <a:latin typeface="Palatino" charset="0"/>
              <a:ea typeface="ＭＳ Ｐゴシック" charset="0"/>
            </a:endParaRPr>
          </a:p>
        </p:txBody>
      </p:sp>
      <p:sp>
        <p:nvSpPr>
          <p:cNvPr id="41987" name="AutoShape 5"/>
          <p:cNvSpPr>
            <a:spLocks noChangeArrowheads="1"/>
          </p:cNvSpPr>
          <p:nvPr/>
        </p:nvSpPr>
        <p:spPr bwMode="auto">
          <a:xfrm>
            <a:off x="1219200" y="3276600"/>
            <a:ext cx="6781800" cy="1676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551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0866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can you convert all the reactants to products?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Coefficients in chemical equations represent the proportions in which reactants combine and products form. This proportion is also called the mole ratio.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If reactants are not combined in their mole ratio, one will run out and the other will be excess. The one that runs out is called the limiting reactant.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27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559</Words>
  <Application>Microsoft Macintosh PowerPoint</Application>
  <PresentationFormat>On-screen Show (4:3)</PresentationFormat>
  <Paragraphs>59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Living By Chemistry SECOND EDITION</vt:lpstr>
      <vt:lpstr>Lesson 91: Mole to Mole</vt:lpstr>
      <vt:lpstr>ChemCatalyst</vt:lpstr>
      <vt:lpstr>Key Question</vt:lpstr>
      <vt:lpstr>You will be able to:</vt:lpstr>
      <vt:lpstr>Prepare for the Lab</vt:lpstr>
      <vt:lpstr>Discussion Notes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91: Mole to Mole</dc:title>
  <dc:creator>Matthew Belford</dc:creator>
  <cp:lastModifiedBy>Jeffrey Dowling</cp:lastModifiedBy>
  <cp:revision>5</cp:revision>
  <dcterms:created xsi:type="dcterms:W3CDTF">2014-12-05T22:47:26Z</dcterms:created>
  <dcterms:modified xsi:type="dcterms:W3CDTF">2015-06-11T18:47:58Z</dcterms:modified>
</cp:coreProperties>
</file>