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00A6-2770-A24F-B0A3-CCDD4230398D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17DA4-BCE2-394F-BA80-26118F496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9494BE-CD59-7A49-9EDF-A2BD488EB4CE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4A8119-36F2-CE41-9A14-D03354AAD73F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683498-C781-3E45-8BF2-607374F3EEE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9AF06D-9A9B-6849-BAB7-F44B68FC1DB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AA56A0-E311-6F4F-B56C-B896A412D1D5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F96E97-D1EA-5742-BE6C-F0C678C1C6F4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4F0D36-239F-C644-AC51-E0962E0F802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C259E2-2AED-DE4B-AC89-7D00E1BB3A0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52815E-4D45-3746-8F2D-213446484E7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09E9A-64E8-8845-ABE4-7B342E5BC170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3301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9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61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4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4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5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291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1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7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substances precipitate from aqueous solutions?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Precipitation depends on solubility; compounds that are not very soluble tend to form precipitates.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Mixing two aqueous salt solutions often results in the formation of a precipitate.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Soluble substances can interact with the human body in either positive or negative ways.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0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629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solution of K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 is mixed with a solution of Pb(NO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and a precipitate forms.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Write the chemical equation for this reaction.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is the precipitate that forms? How do you know?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6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90: Solid Evidence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Precipitation Reactions</a:t>
            </a:r>
          </a:p>
        </p:txBody>
      </p:sp>
    </p:spTree>
    <p:extLst>
      <p:ext uri="{BB962C8B-B14F-4D97-AF65-F5344CB8AC3E}">
        <p14:creationId xmlns:p14="http://schemas.microsoft.com/office/powerpoint/2010/main" val="377502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Kidney stones are solid blockages that sometimes occur in the kidney. Below is the chemical equation for a double exchange reaction between calcium chloride and sodium oxalate that results in the formation of one type of kidney stone.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C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2NaCl(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CaC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do you expect to see in the beaker if you complete this reaction?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Which compound is the kidney stone? What is your reasoning?</a:t>
            </a:r>
          </a:p>
        </p:txBody>
      </p:sp>
    </p:spTree>
    <p:extLst>
      <p:ext uri="{BB962C8B-B14F-4D97-AF65-F5344CB8AC3E}">
        <p14:creationId xmlns:p14="http://schemas.microsoft.com/office/powerpoint/2010/main" val="238202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substances precipitate from aqueous solutions?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6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what a precipitation reaction is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write net ionic equations for precipitation reactions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8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Precipitate</a:t>
            </a:r>
            <a:r>
              <a:rPr lang="en-US" sz="2400">
                <a:latin typeface="Arial" charset="0"/>
                <a:ea typeface="ＭＳ Ｐゴシック" charset="0"/>
              </a:rPr>
              <a:t>: A solid produced in a chemical reaction between two solutions.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3200">
              <a:latin typeface="Palatino" charset="0"/>
              <a:ea typeface="ＭＳ Ｐゴシック" charset="0"/>
            </a:endParaRPr>
          </a:p>
        </p:txBody>
      </p:sp>
      <p:sp>
        <p:nvSpPr>
          <p:cNvPr id="17411" name="AutoShape 7"/>
          <p:cNvSpPr>
            <a:spLocks noChangeArrowheads="1"/>
          </p:cNvSpPr>
          <p:nvPr/>
        </p:nvSpPr>
        <p:spPr bwMode="auto">
          <a:xfrm>
            <a:off x="1143000" y="2895600"/>
            <a:ext cx="63246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ADADAD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6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C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2NaCl(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CaC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mixing of two ionic solutions sometimes results in the formation of a solid precipitate.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Precipitation is not limited to solids.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degree to which a compound dissolves in water is called its solubility.</a:t>
            </a:r>
            <a:endParaRPr lang="en-US" sz="32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3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0866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Solubility varies from compound to compound.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320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69516" name="Group 204"/>
          <p:cNvGraphicFramePr>
            <a:graphicFrameLocks noGrp="1"/>
          </p:cNvGraphicFramePr>
          <p:nvPr/>
        </p:nvGraphicFramePr>
        <p:xfrm>
          <a:off x="533400" y="2825750"/>
          <a:ext cx="8077200" cy="3352800"/>
        </p:xfrm>
        <a:graphic>
          <a:graphicData uri="http://schemas.openxmlformats.org/drawingml/2006/table">
            <a:tbl>
              <a:tblPr/>
              <a:tblGrid>
                <a:gridCol w="2286000"/>
                <a:gridCol w="914400"/>
                <a:gridCol w="838200"/>
                <a:gridCol w="838200"/>
                <a:gridCol w="762000"/>
                <a:gridCol w="838200"/>
                <a:gridCol w="762000"/>
                <a:gridCol w="838200"/>
              </a:tblGrid>
              <a:tr h="3382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Anions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2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OH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3–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</a:tr>
              <a:tr h="606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alkali metals, such as Li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Na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K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NH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</a:tr>
              <a:tr h="731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alkaline earth metals, such as Mg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Ca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Sr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</a:tr>
              <a:tr h="731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Period 4 transition metals, such as Fe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Co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Ni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Cu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Zn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</a:tr>
              <a:tr h="606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Other transition metals, such as Ag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Pb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, Hg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EF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F46"/>
                    </a:solidFill>
                  </a:tcPr>
                </a:tc>
              </a:tr>
            </a:tbl>
          </a:graphicData>
        </a:graphic>
      </p:graphicFrame>
      <p:sp>
        <p:nvSpPr>
          <p:cNvPr id="21565" name="Text Box 205"/>
          <p:cNvSpPr txBox="1">
            <a:spLocks noChangeArrowheads="1"/>
          </p:cNvSpPr>
          <p:nvPr/>
        </p:nvSpPr>
        <p:spPr bwMode="auto">
          <a:xfrm>
            <a:off x="533400" y="2514600"/>
            <a:ext cx="800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 baseline="0">
                <a:solidFill>
                  <a:srgbClr val="000000"/>
                </a:solidFill>
              </a:rPr>
              <a:t>Solubility Trends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1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are positive and negative aspects to the solubility of toxic substances.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Once a substance is absorbed, it may be difficult for the body to get rid of it through its natural filtration systems, the kidneys and the liver.</a:t>
            </a:r>
          </a:p>
          <a:p>
            <a:pPr marL="0" indent="0" eaLnBrk="1" hangingPunct="1"/>
            <a:endParaRPr lang="en-US" sz="32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3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500</Words>
  <Application>Microsoft Macintosh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90: Solid Evidence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5</cp:revision>
  <dcterms:created xsi:type="dcterms:W3CDTF">2014-12-05T22:47:05Z</dcterms:created>
  <dcterms:modified xsi:type="dcterms:W3CDTF">2015-06-11T18:30:55Z</dcterms:modified>
</cp:coreProperties>
</file>