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642E8-A6F4-F845-9E71-6E933FDB008F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999AF-CB45-4842-9F0C-A07C22FF0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EEF88B-1E34-9F4C-B516-4132842FA60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423134-BDB5-6245-88D4-89702FD92C9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2A8CE9-837D-074B-90F0-7D2EB765B9A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C39A7A-80EF-D842-A759-71F4A76C491C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145514-1EA8-AA4C-A618-ABEAE213DC4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91D440-4DB0-DD47-891A-47062BCFEEC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D11B51-3BE4-7C43-81C1-DC0AC4076182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23A09-819F-054D-A88D-B4767DEA5F0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D33541-C32E-1646-928E-CDF67F47D09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46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21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03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080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6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1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beaker has 50 drops of HCl, along with a drop of phenolphthalein indicator.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After 100 drops of 0.10 M NaOH are added, the color changes from clear to bright pink. What is the concentration of the original HCl solution?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9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89: Drip Drop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Titration</a:t>
            </a:r>
          </a:p>
        </p:txBody>
      </p:sp>
    </p:spTree>
    <p:extLst>
      <p:ext uri="{BB962C8B-B14F-4D97-AF65-F5344CB8AC3E}">
        <p14:creationId xmlns:p14="http://schemas.microsoft.com/office/powerpoint/2010/main" val="53648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student mixes 100 mL of 0.10 M HCl with different volumes of 0.10 M NaOH.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1: 100 mL of 0.10 M HCl + 50 mL of 0.10 M NaOH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2: 100 mL of 0.10 M HCl + 100 mL of 0.10 M NaOH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3: 100 mL of 0.10 M HCl + 150 mL of 0.10 M NaOH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a. Which solution is the least toxic?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b. Are the final solutions acid, basic, or neutral?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3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 neutralization reaction help you figure out acid or base concentration?</a:t>
            </a:r>
          </a:p>
        </p:txBody>
      </p:sp>
    </p:spTree>
    <p:extLst>
      <p:ext uri="{BB962C8B-B14F-4D97-AF65-F5344CB8AC3E}">
        <p14:creationId xmlns:p14="http://schemas.microsoft.com/office/powerpoint/2010/main" val="166990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and complete a titration procedure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titration data to determine the molarity of a solution whose concentration is unknown</a:t>
            </a:r>
          </a:p>
        </p:txBody>
      </p:sp>
    </p:spTree>
    <p:extLst>
      <p:ext uri="{BB962C8B-B14F-4D97-AF65-F5344CB8AC3E}">
        <p14:creationId xmlns:p14="http://schemas.microsoft.com/office/powerpoint/2010/main" val="359999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are corrosive. Do not get any on skin or near eyes.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case of a spill, rinse with large amounts of water.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1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chemical equation for the neutralization reaction shows the ratio in which the substances combine.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HCl(</a:t>
            </a:r>
            <a:r>
              <a:rPr lang="en-US" i="1">
                <a:latin typeface="Palatino" charset="0"/>
                <a:ea typeface="ＭＳ Ｐゴシック" charset="0"/>
              </a:rPr>
              <a:t>aq</a:t>
            </a:r>
            <a:r>
              <a:rPr lang="en-US">
                <a:latin typeface="Palatino" charset="0"/>
                <a:ea typeface="ＭＳ Ｐゴシック" charset="0"/>
              </a:rPr>
              <a:t>) + NaOH(</a:t>
            </a:r>
            <a:r>
              <a:rPr lang="en-US" i="1">
                <a:latin typeface="Palatino" charset="0"/>
                <a:ea typeface="ＭＳ Ｐゴシック" charset="0"/>
              </a:rPr>
              <a:t>aq</a:t>
            </a:r>
            <a:r>
              <a:rPr lang="en-US">
                <a:latin typeface="Palatino" charset="0"/>
                <a:ea typeface="ＭＳ Ｐゴシック" charset="0"/>
              </a:rPr>
              <a:t>) </a:t>
            </a:r>
            <a:r>
              <a:rPr lang="en-US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>
                <a:latin typeface="Palatino" charset="0"/>
                <a:ea typeface="ＭＳ Ｐゴシック" charset="0"/>
              </a:rPr>
              <a:t>NaCl(</a:t>
            </a:r>
            <a:r>
              <a:rPr lang="en-US" i="1">
                <a:latin typeface="Palatino" charset="0"/>
                <a:ea typeface="ＭＳ Ｐゴシック" charset="0"/>
              </a:rPr>
              <a:t>aq</a:t>
            </a:r>
            <a:r>
              <a:rPr lang="en-US">
                <a:latin typeface="Palatino" charset="0"/>
                <a:ea typeface="ＭＳ Ｐゴシック" charset="0"/>
              </a:rPr>
              <a:t>) + H</a:t>
            </a:r>
            <a:r>
              <a:rPr lang="en-US" baseline="-25000">
                <a:latin typeface="Palatino" charset="0"/>
                <a:ea typeface="ＭＳ Ｐゴシック" charset="0"/>
              </a:rPr>
              <a:t>2</a:t>
            </a:r>
            <a:r>
              <a:rPr lang="en-US">
                <a:latin typeface="Palatino" charset="0"/>
                <a:ea typeface="ＭＳ Ｐゴシック" charset="0"/>
              </a:rPr>
              <a:t>O(</a:t>
            </a:r>
            <a:r>
              <a:rPr lang="en-US" i="1">
                <a:latin typeface="Palatino" charset="0"/>
                <a:ea typeface="ＭＳ Ｐゴシック" charset="0"/>
              </a:rPr>
              <a:t>l</a:t>
            </a:r>
            <a:r>
              <a:rPr lang="en-US">
                <a:latin typeface="Palatino" charset="0"/>
                <a:ea typeface="ＭＳ Ｐゴシック" charset="0"/>
              </a:rPr>
              <a:t>)   </a:t>
            </a:r>
          </a:p>
        </p:txBody>
      </p:sp>
    </p:spTree>
    <p:extLst>
      <p:ext uri="{BB962C8B-B14F-4D97-AF65-F5344CB8AC3E}">
        <p14:creationId xmlns:p14="http://schemas.microsoft.com/office/powerpoint/2010/main" val="300120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5" descr="LBCSE_941_04_1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260032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56388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257800" cy="4191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titration is a procedure in which a neutralization reaction is monitored with an indicator allowing you to calculate the unknown concentration of an acid or base.</a:t>
            </a:r>
          </a:p>
          <a:p>
            <a:pPr marL="0" indent="0" eaLnBrk="1" hangingPunct="1"/>
            <a:endParaRPr lang="en-US" sz="1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the equivalence point is reached in a titration between a strong acid and a strong base, the number of moles of H</a:t>
            </a:r>
            <a:r>
              <a:rPr lang="en-US" sz="2400" baseline="30000">
                <a:latin typeface="Palatino" charset="0"/>
                <a:ea typeface="ＭＳ Ｐゴシック" charset="0"/>
              </a:rPr>
              <a:t>+</a:t>
            </a:r>
            <a:r>
              <a:rPr lang="en-US" sz="2400">
                <a:latin typeface="Palatino" charset="0"/>
                <a:ea typeface="ＭＳ Ｐゴシック" charset="0"/>
              </a:rPr>
              <a:t> ions equals the number of moles of OH</a:t>
            </a:r>
            <a:r>
              <a:rPr lang="en-US" sz="2400" baseline="30000">
                <a:latin typeface="Palatino" charset="0"/>
                <a:ea typeface="ＭＳ Ｐゴシック" charset="0"/>
              </a:rPr>
              <a:t>–</a:t>
            </a:r>
            <a:r>
              <a:rPr lang="en-US" sz="2400">
                <a:latin typeface="Palatino" charset="0"/>
                <a:ea typeface="ＭＳ Ｐゴシック" charset="0"/>
              </a:rPr>
              <a:t> ions.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8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 neutralization reaction help you figure out acid or base concentration?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titration is a procedure that allows you to calculate the unknown concentration of an acid or a base using a neutralization reaction.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During a titration, an indicator is used to signal when the equivalence point has been reached.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7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416</Words>
  <Application>Microsoft Macintosh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89: Drip Drop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89: Drip Drop</dc:title>
  <dc:creator>Matthew Belford</dc:creator>
  <cp:lastModifiedBy>Jeffrey Dowling</cp:lastModifiedBy>
  <cp:revision>4</cp:revision>
  <dcterms:created xsi:type="dcterms:W3CDTF">2014-12-05T22:46:28Z</dcterms:created>
  <dcterms:modified xsi:type="dcterms:W3CDTF">2015-06-11T18:28:01Z</dcterms:modified>
</cp:coreProperties>
</file>