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45BC0-E5E9-9848-B5F3-F3D03D66F842}" type="datetimeFigureOut">
              <a:rPr lang="en-US" smtClean="0"/>
              <a:t>6/11/15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EDCB7-768A-C246-BDE3-F60739084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74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DF6BD61-4E0F-5E46-AC05-198A07926063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7CABF08-BEDC-2E44-B5E1-0B0ABB84BE49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56EB50B-C052-754B-ACAB-8C1D25B623E5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B844851-1E91-8A42-AE00-C863B60C4808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89ABCCC-C6CE-E44D-BFAD-409C97A7F8AF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8E10CAC-2B2F-9C4D-86BD-DEB9D8F88C08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BEF428D-707D-E249-8DB6-635BBE02A38E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BEDAECA-FD2A-0B45-9352-5919C8E4055D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0E72029-69A9-FB41-9CA2-30E2AD874A6C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73312DE-F7AA-934A-9487-69D3E3A271F7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C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1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672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1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437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8587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933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662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51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8032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7651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925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C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79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2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2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2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2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2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2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2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44798"/>
            <a:ext cx="71628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499235"/>
                </a:solidFill>
                <a:ea typeface="ＭＳ Ｐゴシック" charset="0"/>
              </a:rPr>
              <a:t>Unit 4: TOXINS</a:t>
            </a:r>
          </a:p>
          <a:p>
            <a:pPr marL="0" indent="0" eaLnBrk="1" hangingPunct="1"/>
            <a:r>
              <a:rPr lang="en-US" sz="2100" dirty="0">
                <a:solidFill>
                  <a:srgbClr val="499235"/>
                </a:solidFill>
                <a:ea typeface="ＭＳ Ｐゴシック" charset="0"/>
              </a:rPr>
              <a:t>Stoichiometry, Solution Chemistry, and Acids and Bases</a:t>
            </a:r>
            <a:endParaRPr lang="en-US" sz="21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534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0"/>
              </a:rPr>
              <a:t>Check-In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581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If you get lemon juice in your eye, you should flush the eye with lots of water. Why?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833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latin typeface="Arial" charset="0"/>
                <a:ea typeface="ＭＳ Ｐゴシック" charset="0"/>
              </a:rPr>
              <a:t>Lesson 87: Watered Down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Dilution</a:t>
            </a:r>
          </a:p>
        </p:txBody>
      </p:sp>
    </p:spTree>
    <p:extLst>
      <p:ext uri="{BB962C8B-B14F-4D97-AF65-F5344CB8AC3E}">
        <p14:creationId xmlns:p14="http://schemas.microsoft.com/office/powerpoint/2010/main" val="4133792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8862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Imagine that a sample of drinking water has been contaminated with an acid. The pH is now 4.0.</a:t>
            </a:r>
          </a:p>
          <a:p>
            <a:pPr marL="457200" lvl="1" indent="-342900" eaLnBrk="1" hangingPunct="1">
              <a:buFont typeface="Arial" charset="0"/>
              <a:buAutoNum type="alphaLcPeriod"/>
            </a:pPr>
            <a:r>
              <a:rPr lang="en-US" sz="2400">
                <a:latin typeface="Palatino" charset="0"/>
                <a:ea typeface="ＭＳ Ｐゴシック" charset="0"/>
              </a:rPr>
              <a:t>What do you think would happen to the pH if you added more water to the sample?</a:t>
            </a:r>
          </a:p>
          <a:p>
            <a:pPr marL="457200" lvl="1" indent="-342900" eaLnBrk="1" hangingPunct="1">
              <a:buFont typeface="Arial" charset="0"/>
              <a:buAutoNum type="alphaLcPeriod"/>
            </a:pPr>
            <a:r>
              <a:rPr lang="en-US" sz="2400">
                <a:latin typeface="Palatino" charset="0"/>
                <a:ea typeface="ＭＳ Ｐゴシック" charset="0"/>
              </a:rPr>
              <a:t>Do you think you could ever get the pH back to 7? Explain why or why not.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271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does dilution affect acids and bases?</a:t>
            </a: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258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complete a serial dilution of a solution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explain the effect of dilution on the acidity or basicity of a solution</a:t>
            </a:r>
            <a:endParaRPr lang="en-US">
              <a:latin typeface="Arial" charset="0"/>
              <a:ea typeface="ＭＳ Ｐゴシック" charset="0"/>
            </a:endParaRPr>
          </a:p>
          <a:p>
            <a:pPr marL="457200" indent="-45720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457200" indent="-45720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457200" indent="-45720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993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Lab</a:t>
            </a:r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133600"/>
            <a:ext cx="7239000" cy="38862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groups of four.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Wear safety goggles at all times.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Acids and bases are corrosive. Do not get any on skin or near eyes.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In case of a spill, rinse with large amounts of water.</a:t>
            </a:r>
          </a:p>
        </p:txBody>
      </p:sp>
    </p:spTree>
    <p:extLst>
      <p:ext uri="{BB962C8B-B14F-4D97-AF65-F5344CB8AC3E}">
        <p14:creationId xmlns:p14="http://schemas.microsoft.com/office/powerpoint/2010/main" val="1379342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Adding water to an acid or a base dilutes the solution, making it less acidic or less basic.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An acid can never be turned into a base by diluting it with water, and a base can never be turned into an acid by diluting it with water.</a:t>
            </a:r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333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838200"/>
            <a:ext cx="7391400" cy="9144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76400"/>
            <a:ext cx="7162800" cy="3886200"/>
          </a:xfrm>
        </p:spPr>
        <p:txBody>
          <a:bodyPr/>
          <a:lstStyle/>
          <a:p>
            <a:pPr marL="0" indent="0" eaLnBrk="1" hangingPunct="1"/>
            <a:r>
              <a:rPr lang="en-US" sz="2000">
                <a:latin typeface="Palatino" charset="0"/>
                <a:ea typeface="ＭＳ Ｐゴシック" charset="0"/>
              </a:rPr>
              <a:t>Each time the H+ concentration is diluted tenfold, the pH number goes up 1 unit.</a:t>
            </a:r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</p:txBody>
      </p:sp>
      <p:graphicFrame>
        <p:nvGraphicFramePr>
          <p:cNvPr id="232503" name="Group 55"/>
          <p:cNvGraphicFramePr>
            <a:graphicFrameLocks noGrp="1"/>
          </p:cNvGraphicFramePr>
          <p:nvPr/>
        </p:nvGraphicFramePr>
        <p:xfrm>
          <a:off x="1447800" y="2514600"/>
          <a:ext cx="6934200" cy="3211524"/>
        </p:xfrm>
        <a:graphic>
          <a:graphicData uri="http://schemas.openxmlformats.org/drawingml/2006/table">
            <a:tbl>
              <a:tblPr/>
              <a:tblGrid>
                <a:gridCol w="1773238"/>
                <a:gridCol w="2849562"/>
                <a:gridCol w="2311400"/>
              </a:tblGrid>
              <a:tr h="6400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pH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H+ concentration (decimal number)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H+ concentration (scientific notation)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5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0.010 mol/L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1.0 X 10</a:t>
                      </a:r>
                      <a:r>
                        <a:rPr kumimoji="0" 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–2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mol/L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5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0.0010 mol/L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1.0 X 10</a:t>
                      </a:r>
                      <a:r>
                        <a:rPr kumimoji="0" 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–3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mol/L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5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0.00010 mol/L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1.0 X 10</a:t>
                      </a:r>
                      <a:r>
                        <a:rPr kumimoji="0" 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–4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mol/L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5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0.000010 mol/L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1.0 X 10</a:t>
                      </a:r>
                      <a:r>
                        <a:rPr kumimoji="0" 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–5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mol/L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5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0.0000010 mol/L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1.0 X 10</a:t>
                      </a:r>
                      <a:r>
                        <a:rPr kumimoji="0" 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–6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mol/L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5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0.00000010 mol/L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1.0 X 10</a:t>
                      </a:r>
                      <a:r>
                        <a:rPr kumimoji="0" 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–7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mol/L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2501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315200" cy="3962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does dilution affect acids and bases?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Dilute solutions are less acidic and less basic than more concentrated solutions.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Dilution of an acid or a base results in a solution that is increasingly neutral.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It is not possible to go past a pH of 7 when diluting an acid or a base.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954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424</Words>
  <Application>Microsoft Macintosh PowerPoint</Application>
  <PresentationFormat>On-screen Show (4:3)</PresentationFormat>
  <Paragraphs>67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 Presentation</vt:lpstr>
      <vt:lpstr>Living By Chemistry SECOND EDITION</vt:lpstr>
      <vt:lpstr>Lesson 87: Watered Down</vt:lpstr>
      <vt:lpstr>ChemCatalyst</vt:lpstr>
      <vt:lpstr>Key Question</vt:lpstr>
      <vt:lpstr>You will be able to:</vt:lpstr>
      <vt:lpstr>Prepare for the Lab</vt:lpstr>
      <vt:lpstr>Discussion Notes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87: Watered Down</dc:title>
  <dc:creator>Matthew Belford</dc:creator>
  <cp:lastModifiedBy>Jeffrey Dowling</cp:lastModifiedBy>
  <cp:revision>4</cp:revision>
  <dcterms:created xsi:type="dcterms:W3CDTF">2014-12-05T22:46:05Z</dcterms:created>
  <dcterms:modified xsi:type="dcterms:W3CDTF">2015-06-11T18:20:06Z</dcterms:modified>
</cp:coreProperties>
</file>