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C29D5-6A0A-0D44-8713-FC5139A7E04E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A3B31-8108-3C42-8664-6C836F963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B4B1DD-D4C8-A341-8F3A-6D8441BAADD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24E868-F6DF-EE42-8CB4-15F49D883E9F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FC9A44-B066-F84A-BD1E-891AFF8033C8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BF89A5-F531-5C43-90FB-DCC19EBF38D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5563C3-43FC-4047-A540-CAA7DCF7E8A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035E17-1C8B-F145-9A94-A33C712A0840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2ECBB9-75E7-1D4B-AD11-36A147273374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E96AB6-7459-934D-9072-E535B43C1FF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333CF2-D7C3-A242-9846-6A2EE646ECC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8FD1CA-4853-A74D-BABB-74D3D724E058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57659E-AB04-DA45-8832-5DEEAFD221E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7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8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9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80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0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1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10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363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93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How are acids and bases defined?</a:t>
            </a:r>
          </a:p>
          <a:p>
            <a:pPr marL="457200" lvl="1" indent="-342900" eaLnBrk="1" hangingPunct="1"/>
            <a:r>
              <a:rPr lang="en-US">
                <a:latin typeface="Palatino" charset="0"/>
                <a:ea typeface="ＭＳ Ｐゴシック" charset="0"/>
              </a:rPr>
              <a:t>According to the Arrhenius definition, an acid is a substance that adds hydrogen ions, H</a:t>
            </a:r>
            <a:r>
              <a:rPr lang="en-US" baseline="30000">
                <a:latin typeface="Palatino" charset="0"/>
                <a:ea typeface="ＭＳ Ｐゴシック" charset="0"/>
              </a:rPr>
              <a:t>+</a:t>
            </a:r>
            <a:r>
              <a:rPr lang="en-US">
                <a:latin typeface="Palatino" charset="0"/>
                <a:ea typeface="ＭＳ Ｐゴシック" charset="0"/>
              </a:rPr>
              <a:t>, to an aqueous solution.</a:t>
            </a:r>
          </a:p>
          <a:p>
            <a:pPr marL="457200" lvl="1" indent="-342900" eaLnBrk="1" hangingPunct="1"/>
            <a:r>
              <a:rPr lang="en-US">
                <a:latin typeface="Palatino" charset="0"/>
                <a:ea typeface="ＭＳ Ｐゴシック" charset="0"/>
              </a:rPr>
              <a:t>According to the Arrhenius definition, a base is a substance that adds hydroxide ions, OH</a:t>
            </a:r>
            <a:r>
              <a:rPr lang="en-US" baseline="30000">
                <a:latin typeface="Palatino" charset="0"/>
                <a:ea typeface="ＭＳ Ｐゴシック" charset="0"/>
              </a:rPr>
              <a:t>–</a:t>
            </a:r>
            <a:r>
              <a:rPr lang="en-US">
                <a:latin typeface="Palatino" charset="0"/>
                <a:ea typeface="ＭＳ Ｐゴシック" charset="0"/>
              </a:rPr>
              <a:t>, to an aqueous solution.</a:t>
            </a:r>
          </a:p>
        </p:txBody>
      </p:sp>
    </p:spTree>
    <p:extLst>
      <p:ext uri="{BB962C8B-B14F-4D97-AF65-F5344CB8AC3E}">
        <p14:creationId xmlns:p14="http://schemas.microsoft.com/office/powerpoint/2010/main" val="190778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457200" lvl="1" indent="-342900" eaLnBrk="1" hangingPunct="1"/>
            <a:r>
              <a:rPr lang="en-US">
                <a:latin typeface="Palatino" charset="0"/>
                <a:ea typeface="ＭＳ Ｐゴシック" charset="0"/>
              </a:rPr>
              <a:t>Some substances add OH</a:t>
            </a:r>
            <a:r>
              <a:rPr lang="en-US" baseline="30000">
                <a:latin typeface="Palatino" charset="0"/>
                <a:ea typeface="ＭＳ Ｐゴシック" charset="0"/>
              </a:rPr>
              <a:t>–</a:t>
            </a:r>
            <a:r>
              <a:rPr lang="en-US">
                <a:latin typeface="Palatino" charset="0"/>
                <a:ea typeface="ＭＳ Ｐゴシック" charset="0"/>
              </a:rPr>
              <a:t> by removing H+ from water. Brønsted and Lowry define an acid as a proton </a:t>
            </a:r>
            <a:r>
              <a:rPr lang="en-US" b="1">
                <a:latin typeface="Palatino" charset="0"/>
                <a:ea typeface="ＭＳ Ｐゴシック" charset="0"/>
              </a:rPr>
              <a:t>(</a:t>
            </a:r>
            <a:r>
              <a:rPr lang="en-US">
                <a:latin typeface="Palatino" charset="0"/>
                <a:ea typeface="ＭＳ Ｐゴシック" charset="0"/>
              </a:rPr>
              <a:t>H</a:t>
            </a:r>
            <a:r>
              <a:rPr lang="en-US" baseline="30000">
                <a:latin typeface="Palatino" charset="0"/>
                <a:ea typeface="ＭＳ Ｐゴシック" charset="0"/>
              </a:rPr>
              <a:t>+</a:t>
            </a:r>
            <a:r>
              <a:rPr lang="en-US">
                <a:latin typeface="Palatino" charset="0"/>
                <a:ea typeface="ＭＳ Ｐゴシック" charset="0"/>
              </a:rPr>
              <a:t>)</a:t>
            </a:r>
            <a:r>
              <a:rPr lang="en-US" b="1">
                <a:latin typeface="Palatino" charset="0"/>
                <a:ea typeface="ＭＳ Ｐゴシック" charset="0"/>
              </a:rPr>
              <a:t> </a:t>
            </a:r>
            <a:r>
              <a:rPr lang="en-US">
                <a:latin typeface="Palatino" charset="0"/>
                <a:ea typeface="ＭＳ Ｐゴシック" charset="0"/>
              </a:rPr>
              <a:t>donor and a base as a proton </a:t>
            </a:r>
            <a:r>
              <a:rPr lang="en-US" b="1">
                <a:latin typeface="Palatino" charset="0"/>
                <a:ea typeface="ＭＳ Ｐゴシック" charset="0"/>
              </a:rPr>
              <a:t>(</a:t>
            </a:r>
            <a:r>
              <a:rPr lang="en-US">
                <a:latin typeface="Palatino" charset="0"/>
                <a:ea typeface="ＭＳ Ｐゴシック" charset="0"/>
              </a:rPr>
              <a:t>H</a:t>
            </a:r>
            <a:r>
              <a:rPr lang="en-US" baseline="30000">
                <a:latin typeface="Palatino" charset="0"/>
                <a:ea typeface="ＭＳ Ｐゴシック" charset="0"/>
              </a:rPr>
              <a:t>+</a:t>
            </a:r>
            <a:r>
              <a:rPr lang="en-US">
                <a:latin typeface="Palatino" charset="0"/>
                <a:ea typeface="ＭＳ Ｐゴシック" charset="0"/>
              </a:rPr>
              <a:t>) acceptor.</a:t>
            </a:r>
          </a:p>
          <a:p>
            <a:pPr marL="457200" lvl="1" indent="-342900" eaLnBrk="1" hangingPunct="1"/>
            <a:r>
              <a:rPr lang="en-US">
                <a:latin typeface="Palatino" charset="0"/>
                <a:ea typeface="ＭＳ Ｐゴシック" charset="0"/>
              </a:rPr>
              <a:t>Strong acids and strong bases dissociate completely into ions, while weak acids and weak bases do not.</a:t>
            </a:r>
          </a:p>
        </p:txBody>
      </p:sp>
    </p:spTree>
    <p:extLst>
      <p:ext uri="{BB962C8B-B14F-4D97-AF65-F5344CB8AC3E}">
        <p14:creationId xmlns:p14="http://schemas.microsoft.com/office/powerpoint/2010/main" val="199083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substances do you expect will conduct electricity: hydrocyanic acid, HCN; magnesium hydroxide, Mg(OH)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; methanol, 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OH? Explain your thinking.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0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85: Pass the Proton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Acid-Base Theories</a:t>
            </a:r>
          </a:p>
        </p:txBody>
      </p:sp>
    </p:spTree>
    <p:extLst>
      <p:ext uri="{BB962C8B-B14F-4D97-AF65-F5344CB8AC3E}">
        <p14:creationId xmlns:p14="http://schemas.microsoft.com/office/powerpoint/2010/main" val="47259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of these four solutions conduct electricity: 0.10 M HCl (hydrochloric acid), 0.10 M 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COOH (acetic acid), 0.10 M NaCl (sodium chloride),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0.10 M C</a:t>
            </a:r>
            <a:r>
              <a:rPr lang="en-US" sz="2400" baseline="-25000">
                <a:latin typeface="Palatino" charset="0"/>
                <a:ea typeface="ＭＳ Ｐゴシック" charset="0"/>
              </a:rPr>
              <a:t>12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11</a:t>
            </a:r>
            <a:r>
              <a:rPr lang="en-US" sz="2400">
                <a:latin typeface="Palatino" charset="0"/>
                <a:ea typeface="ＭＳ Ｐゴシック" charset="0"/>
              </a:rPr>
              <a:t> (sugar)? Explain.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acids and bases defined?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4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Arrhenius and Brønsted-Lowry acids and bases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behavior of acids and bases on a particulate level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difference between strong and weak acids and bases</a:t>
            </a:r>
          </a:p>
        </p:txBody>
      </p:sp>
    </p:spTree>
    <p:extLst>
      <p:ext uri="{BB962C8B-B14F-4D97-AF65-F5344CB8AC3E}">
        <p14:creationId xmlns:p14="http://schemas.microsoft.com/office/powerpoint/2010/main" val="247133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3152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</p:txBody>
      </p:sp>
    </p:spTree>
    <p:extLst>
      <p:ext uri="{BB962C8B-B14F-4D97-AF65-F5344CB8AC3E}">
        <p14:creationId xmlns:p14="http://schemas.microsoft.com/office/powerpoint/2010/main" val="43308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58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Acids are substances that add H+ to solution.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Bases are substances that add OH- to solution.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Neutral substances do not add H+ or OH- to solution.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definitions of acids and bases have changed over time.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3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7162800" cy="35814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Arrhenius Definition of Acids and Bases:</a:t>
            </a:r>
          </a:p>
          <a:p>
            <a:pPr marL="0" indent="0" eaLnBrk="1" hangingPunct="1"/>
            <a:r>
              <a:rPr lang="en-US" sz="2400">
                <a:latin typeface="Arial" charset="0"/>
                <a:ea typeface="ＭＳ Ｐゴシック" charset="0"/>
              </a:rPr>
              <a:t>An acid is any substance that adds hydrogen ion (H+) to solution.</a:t>
            </a:r>
          </a:p>
          <a:p>
            <a:pPr marL="0" indent="0" eaLnBrk="1" hangingPunct="1"/>
            <a:r>
              <a:rPr lang="en-US" sz="2400">
                <a:latin typeface="Arial" charset="0"/>
                <a:ea typeface="ＭＳ Ｐゴシック" charset="0"/>
              </a:rPr>
              <a:t>A base is any substance that adds hydroxide ion (OH-) to solution.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37891" name="AutoShape 1028"/>
          <p:cNvSpPr>
            <a:spLocks noChangeArrowheads="1"/>
          </p:cNvSpPr>
          <p:nvPr/>
        </p:nvSpPr>
        <p:spPr bwMode="auto">
          <a:xfrm>
            <a:off x="1219200" y="2362200"/>
            <a:ext cx="6858000" cy="2362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21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86000"/>
            <a:ext cx="7162800" cy="3733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Br</a:t>
            </a:r>
            <a:r>
              <a:rPr lang="en-US" sz="2400" b="1">
                <a:latin typeface="Palatino" charset="0"/>
                <a:ea typeface="ＭＳ Ｐゴシック" charset="0"/>
              </a:rPr>
              <a:t>ø</a:t>
            </a:r>
            <a:r>
              <a:rPr lang="en-US" sz="2400" b="1">
                <a:latin typeface="Arial" charset="0"/>
                <a:ea typeface="ＭＳ Ｐゴシック" charset="0"/>
              </a:rPr>
              <a:t>nsted-Lowry Definition of Acids and Bases: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An acid is a proton donor.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A base is a proton acceptor.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Acids and bases that break apart (dissociate) completely in solution are called strong acids and strong bases.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Acids and bases that do not dissociate completely in solution are called weak acids and weak bases.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  <p:sp>
        <p:nvSpPr>
          <p:cNvPr id="39939" name="AutoShape 4"/>
          <p:cNvSpPr>
            <a:spLocks noChangeArrowheads="1"/>
          </p:cNvSpPr>
          <p:nvPr/>
        </p:nvSpPr>
        <p:spPr bwMode="auto">
          <a:xfrm>
            <a:off x="1066800" y="2209800"/>
            <a:ext cx="73914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7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Macintosh PowerPoint</Application>
  <PresentationFormat>On-screen Show (4:3)</PresentationFormat>
  <Paragraphs>56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85: Pass the Proton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85: Pass the Proton</dc:title>
  <dc:creator>Matthew Belford</dc:creator>
  <cp:lastModifiedBy>Jeffrey Dowling</cp:lastModifiedBy>
  <cp:revision>4</cp:revision>
  <dcterms:created xsi:type="dcterms:W3CDTF">2014-12-05T22:45:38Z</dcterms:created>
  <dcterms:modified xsi:type="dcterms:W3CDTF">2015-06-11T18:16:38Z</dcterms:modified>
</cp:coreProperties>
</file>