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AAB61-5417-0C43-9F00-9CC903360D08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73A83-7063-4340-8162-E2EF282C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7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83117F-1689-094A-9072-26AC07B0607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AD4C9-F90E-7C49-9CAC-649A8A8EDD7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5746-E97A-0646-BB45-AF812320A37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6FDA6B-5947-E048-863E-77E887AF33BD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5FA9EB-F24C-0843-93C5-5D9F7195C63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147420-2674-6948-928D-3104B23642EF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B1B7A0-157D-6A4E-8958-E2EDAB51266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C17D8F-1018-0046-AD33-EB881E87C4B0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2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50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9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91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462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35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1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84: Heartburn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Acids and Bases</a:t>
            </a:r>
          </a:p>
        </p:txBody>
      </p:sp>
    </p:spTree>
    <p:extLst>
      <p:ext uri="{BB962C8B-B14F-4D97-AF65-F5344CB8AC3E}">
        <p14:creationId xmlns:p14="http://schemas.microsoft.com/office/powerpoint/2010/main" val="2862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Countless products are advertised on TV with the promise of reducing acid indigestion.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is acid indigestion?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does acid have to do with your stomach?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How do you think antacids work?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7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are the properties of acids and bases?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identify acids and bases based on general observable properties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how an indicator is used to determine whether a solution is acidic, basic, or neutral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8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Indicator: </a:t>
            </a:r>
            <a:r>
              <a:rPr lang="en-US" sz="2400">
                <a:latin typeface="Arial" charset="0"/>
                <a:ea typeface="ＭＳ Ｐゴシック" charset="0"/>
              </a:rPr>
              <a:t>An indicator is a molecular substance that changes color when it comes into contact with an acid or a base.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Acids and bases are corrosive. Do not get solutions on skin. In case of a spill, rinse thoroughly with water.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7411" name="AutoShape 7"/>
          <p:cNvSpPr>
            <a:spLocks noChangeArrowheads="1"/>
          </p:cNvSpPr>
          <p:nvPr/>
        </p:nvSpPr>
        <p:spPr bwMode="auto">
          <a:xfrm>
            <a:off x="1143000" y="2667000"/>
            <a:ext cx="72390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ADADAD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3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The substances on the left side of the number line</a:t>
            </a:r>
            <a:br>
              <a:rPr lang="en-US" sz="2000">
                <a:latin typeface="Palatino" charset="0"/>
                <a:ea typeface="ＭＳ Ｐゴシック" charset="0"/>
              </a:rPr>
            </a:br>
            <a:r>
              <a:rPr lang="en-US" sz="2000">
                <a:latin typeface="Palatino" charset="0"/>
                <a:ea typeface="ＭＳ Ｐゴシック" charset="0"/>
              </a:rPr>
              <a:t>(from 0 to 7) are all acids.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The substances on the right side of the number line</a:t>
            </a:r>
            <a:br>
              <a:rPr lang="en-US" sz="2000">
                <a:latin typeface="Palatino" charset="0"/>
                <a:ea typeface="ＭＳ Ｐゴシック" charset="0"/>
              </a:rPr>
            </a:br>
            <a:r>
              <a:rPr lang="en-US" sz="2000">
                <a:latin typeface="Palatino" charset="0"/>
                <a:ea typeface="ＭＳ Ｐゴシック" charset="0"/>
              </a:rPr>
              <a:t>(from 7 to 14) are called bases.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The substances located in the middle of the number line (around 7) are called neutral substances.</a:t>
            </a:r>
            <a:endParaRPr lang="en-US" sz="3200">
              <a:latin typeface="Arial" charset="0"/>
              <a:ea typeface="ＭＳ Ｐゴシック" charset="0"/>
            </a:endParaRPr>
          </a:p>
        </p:txBody>
      </p:sp>
      <p:pic>
        <p:nvPicPr>
          <p:cNvPr id="19459" name="Picture 69" descr="LBCSE_941_04_1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8" b="2388"/>
          <a:stretch>
            <a:fillRect/>
          </a:stretch>
        </p:blipFill>
        <p:spPr bwMode="auto">
          <a:xfrm>
            <a:off x="1371600" y="3429000"/>
            <a:ext cx="6858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5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are the properties of acids and bases?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Acids and bases are solutions that are classified according to their observable behavior.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Acids and bases change the color of indicators.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Substances that are not acids or bases are considered neutral.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5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629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An unknown substance is mixed with cabbage juice, and the solution turns purple. The substance does not react with calcium carbonate.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Is it an acid, a base, or a neutral substance? Explain.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7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Macintosh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84: Heartburn</vt:lpstr>
      <vt:lpstr>ChemCatalyst</vt:lpstr>
      <vt:lpstr>Key Question</vt:lpstr>
      <vt:lpstr>You will be able to:</vt:lpstr>
      <vt:lpstr>Prepare for the Lab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5</cp:revision>
  <dcterms:created xsi:type="dcterms:W3CDTF">2014-12-05T22:45:17Z</dcterms:created>
  <dcterms:modified xsi:type="dcterms:W3CDTF">2015-06-11T18:16:13Z</dcterms:modified>
</cp:coreProperties>
</file>