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AFA55-52F4-B34F-A528-514004EC41C0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E7B4F-AE5F-224F-89F0-62411EB0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8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698798-EADF-674E-8CA8-EC0A44BF48E2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17BBAD-F9C6-FF4F-A833-1C413656BECE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0F287E-5C38-E742-8DFF-90B79F156C1A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A2B688-1F1A-2043-951B-194EFFD297F9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3B7890-5A81-9548-B0CD-EF50382C1D81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6839DF-8691-9848-BD72-47DC7BD00ADE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F4F776-559B-6A4D-85CC-D9CA5EB5D5FF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9F30D4-BEAB-ED4A-88BF-0CA955B9F6BC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5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0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9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6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22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4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5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3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82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562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75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2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819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Arial" charset="0"/>
                <a:ea typeface="ＭＳ Ｐゴシック" charset="0"/>
              </a:rPr>
              <a:t>Lesson 83: Is It Toxic?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Mystery Solutions</a:t>
            </a:r>
          </a:p>
        </p:txBody>
      </p:sp>
    </p:spTree>
    <p:extLst>
      <p:ext uri="{BB962C8B-B14F-4D97-AF65-F5344CB8AC3E}">
        <p14:creationId xmlns:p14="http://schemas.microsoft.com/office/powerpoint/2010/main" val="466064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886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 dirty="0">
                <a:latin typeface="Palatino" charset="0"/>
                <a:ea typeface="ＭＳ Ｐゴシック" charset="0"/>
              </a:rPr>
              <a:t>Suppose you wanted to determine if your tap water contains lead (II) nitrate, </a:t>
            </a:r>
            <a:r>
              <a:rPr lang="en-US" sz="2400" dirty="0" err="1">
                <a:latin typeface="Palatino" charset="0"/>
                <a:ea typeface="ＭＳ Ｐゴシック" charset="0"/>
              </a:rPr>
              <a:t>Pb</a:t>
            </a:r>
            <a:r>
              <a:rPr lang="en-US" sz="2400" dirty="0">
                <a:latin typeface="Palatino" charset="0"/>
                <a:ea typeface="ＭＳ Ｐゴシック" charset="0"/>
              </a:rPr>
              <a:t>(NO</a:t>
            </a:r>
            <a:r>
              <a:rPr lang="en-US" sz="2400" baseline="-25000" dirty="0">
                <a:latin typeface="Palatino" charset="0"/>
                <a:ea typeface="ＭＳ Ｐゴシック" charset="0"/>
              </a:rPr>
              <a:t>3</a:t>
            </a:r>
            <a:r>
              <a:rPr lang="en-US" sz="2400" dirty="0">
                <a:latin typeface="Palatino" charset="0"/>
                <a:ea typeface="ＭＳ Ｐゴシック" charset="0"/>
              </a:rPr>
              <a:t>)</a:t>
            </a:r>
            <a:r>
              <a:rPr lang="en-US" sz="2400" baseline="-25000" dirty="0">
                <a:latin typeface="Palatino" charset="0"/>
                <a:ea typeface="ＭＳ Ｐゴシック" charset="0"/>
              </a:rPr>
              <a:t>2</a:t>
            </a:r>
            <a:r>
              <a:rPr lang="en-US" sz="2400" dirty="0">
                <a:latin typeface="Palatino" charset="0"/>
                <a:ea typeface="ＭＳ Ｐゴシック" charset="0"/>
              </a:rPr>
              <a:t>, which is toxic.</a:t>
            </a:r>
          </a:p>
          <a:p>
            <a:pPr marL="571500" lvl="1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Do </a:t>
            </a:r>
            <a:r>
              <a:rPr lang="en-US" sz="2400" dirty="0">
                <a:latin typeface="Palatino" charset="0"/>
                <a:ea typeface="ＭＳ Ｐゴシック" charset="0"/>
              </a:rPr>
              <a:t>you expect the mass of 100 mL of pure water to be the same as that of a solution containing </a:t>
            </a:r>
            <a:r>
              <a:rPr lang="en-US" sz="2400" dirty="0" err="1">
                <a:latin typeface="Palatino" charset="0"/>
                <a:ea typeface="ＭＳ Ｐゴシック" charset="0"/>
              </a:rPr>
              <a:t>Pb</a:t>
            </a:r>
            <a:r>
              <a:rPr lang="en-US" sz="2400" dirty="0">
                <a:latin typeface="Palatino" charset="0"/>
                <a:ea typeface="ＭＳ Ｐゴシック" charset="0"/>
              </a:rPr>
              <a:t>(NO</a:t>
            </a:r>
            <a:r>
              <a:rPr lang="en-US" sz="2400" baseline="-25000" dirty="0">
                <a:latin typeface="Palatino" charset="0"/>
                <a:ea typeface="ＭＳ Ｐゴシック" charset="0"/>
              </a:rPr>
              <a:t>3</a:t>
            </a:r>
            <a:r>
              <a:rPr lang="en-US" sz="2400" dirty="0">
                <a:latin typeface="Palatino" charset="0"/>
                <a:ea typeface="ＭＳ Ｐゴシック" charset="0"/>
              </a:rPr>
              <a:t>)</a:t>
            </a:r>
            <a:r>
              <a:rPr lang="en-US" sz="2400" baseline="-25000" dirty="0">
                <a:latin typeface="Palatino" charset="0"/>
                <a:ea typeface="ＭＳ Ｐゴシック" charset="0"/>
              </a:rPr>
              <a:t>2</a:t>
            </a:r>
            <a:r>
              <a:rPr lang="en-US" sz="2400" dirty="0">
                <a:latin typeface="Palatino" charset="0"/>
                <a:ea typeface="ＭＳ Ｐゴシック" charset="0"/>
              </a:rPr>
              <a:t>?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Explain </a:t>
            </a:r>
            <a:r>
              <a:rPr lang="en-US" sz="2400" dirty="0">
                <a:latin typeface="Palatino" charset="0"/>
                <a:ea typeface="ＭＳ Ｐゴシック" charset="0"/>
              </a:rPr>
              <a:t>your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reasoning.</a:t>
            </a:r>
          </a:p>
          <a:p>
            <a:pPr marL="571500" lvl="1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What </a:t>
            </a:r>
            <a:r>
              <a:rPr lang="en-US" sz="2400" dirty="0">
                <a:latin typeface="Palatino" charset="0"/>
                <a:ea typeface="ＭＳ Ｐゴシック" charset="0"/>
              </a:rPr>
              <a:t>is the molar mass of lead nitrate? What would be the mass of 0.100 mole of lead (II) nitrate?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899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Can molarity calculations be used to identify a toxin?</a:t>
            </a: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07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relationship between the mass of a solution sample and the molar mass of the solute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7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Classwork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114300" lvl="1" indent="0" eaLnBrk="1" hangingPunct="1"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3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molarities of the 100 mL samples of solute solution were all 1.00 M.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To figure out the identities of the solutions, we determined the molar mass of each from the periodic table.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It is important to know the toxicity of a substance in moles per kilogram.</a:t>
            </a:r>
          </a:p>
        </p:txBody>
      </p:sp>
    </p:spTree>
    <p:extLst>
      <p:ext uri="{BB962C8B-B14F-4D97-AF65-F5344CB8AC3E}">
        <p14:creationId xmlns:p14="http://schemas.microsoft.com/office/powerpoint/2010/main" val="196056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Can molarity calculations be used to identify a toxin?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Solution samples can have different masses depending on the molar mass of the substance dissolved in the solution.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In some situations, it is important to compare numbers of moles of a substance rather than masses.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581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You have three aqueous solutions, 200 mL of each: 1.5 M NaCl, 1.0 M KCl, and 1.0 M CaCl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. Which has the greatest mass? Which has the least?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644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Macintosh PowerPoint</Application>
  <PresentationFormat>On-screen Show (4:3)</PresentationFormat>
  <Paragraphs>37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Living By Chemistry SECOND EDITION</vt:lpstr>
      <vt:lpstr>Lesson 83: Is It Toxic?</vt:lpstr>
      <vt:lpstr>ChemCatalyst</vt:lpstr>
      <vt:lpstr>Key Question</vt:lpstr>
      <vt:lpstr>You will be able to:</vt:lpstr>
      <vt:lpstr>Prepare for the Classwork</vt:lpstr>
      <vt:lpstr>Discussion Notes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83: Is It Toxic?</dc:title>
  <dc:creator>Matthew Belford</dc:creator>
  <cp:lastModifiedBy>Jeffrey Dowling</cp:lastModifiedBy>
  <cp:revision>5</cp:revision>
  <dcterms:created xsi:type="dcterms:W3CDTF">2014-12-05T22:44:42Z</dcterms:created>
  <dcterms:modified xsi:type="dcterms:W3CDTF">2015-06-11T18:00:54Z</dcterms:modified>
</cp:coreProperties>
</file>