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145F7-682D-5A4A-9ADC-4206AB5C4C5F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76C24-A4DE-AB4F-BDD6-9F65190D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52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E4A3EC-2426-B24D-9319-5A6F49D77473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BBA769-6316-F54B-BF95-542D8A50E521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A27452-BDBA-A648-A4B2-AD8CBD584914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387F7F-F7AD-E745-93A2-FE7C2FAC3B8F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65E802-F7E5-2549-8E7E-C04C38CBC886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0AE96F-E4CF-A24C-9584-577B6854EF61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85E568-66D8-8C45-8F25-2381B6B2C560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F39BA3-C973-5048-96BD-2AA46252C6E3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05BB33-B438-A549-ACAC-1BBE6CD11993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4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6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7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5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22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7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8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0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34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53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884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5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667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many grams of salt are in 0.100 L of 2.50 M NaCl?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278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82: Holey Moley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Preparing Solutions</a:t>
            </a:r>
          </a:p>
        </p:txBody>
      </p:sp>
    </p:spTree>
    <p:extLst>
      <p:ext uri="{BB962C8B-B14F-4D97-AF65-F5344CB8AC3E}">
        <p14:creationId xmlns:p14="http://schemas.microsoft.com/office/powerpoint/2010/main" val="332517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Imagine that you want to make 5 L of</a:t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>
                <a:latin typeface="Palatino" charset="0"/>
                <a:ea typeface="ＭＳ Ｐゴシック" charset="0"/>
              </a:rPr>
              <a:t>0.60 M NaCl solution for a saltwater aquarium. You need to determine the correct mass of NaCl needed to obtain the correct concentration, or the fish will die.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What information do you have?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What information do you need?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53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make a solution with a specific molarity?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8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calculate the amounts necessary to create a solution with a desired volume and molarity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determine the number of grams of solute in a sample with a specific volume and molarity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8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6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5181600" cy="3810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You can use a hydrometer to measure the density of a solution.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0.60 M solution comes closest to resembling ocean water.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There are several possible sources of error in this experiment.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66563" name="Picture 27" descr="LBCTG_TOX_ 991_0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38" y="1905000"/>
            <a:ext cx="142081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52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Molarity relates moles and liters.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	Molarity = moles/liters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If you know the molarity of a solution and the size of the sample, you can calculate the number of grams of substance dissolved in that solution.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	Grams = moles • molar mass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1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152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can you make a solution with a specific molarity?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order to calculate the amount of solute needed to make a solution with a certain molarity, you must use the molar mass of the solute to convert moles to mass.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Solutions of specific concentrations can be made by weighing out the appropriate amount of the substance dissolved in the solution.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If you know the molarity and volume of a sample of solution, you can figure out the mass of the dissolved substance in that sample.</a:t>
            </a:r>
          </a:p>
        </p:txBody>
      </p:sp>
    </p:spTree>
    <p:extLst>
      <p:ext uri="{BB962C8B-B14F-4D97-AF65-F5344CB8AC3E}">
        <p14:creationId xmlns:p14="http://schemas.microsoft.com/office/powerpoint/2010/main" val="319388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Macintosh PowerPoint</Application>
  <PresentationFormat>On-screen Show (4:3)</PresentationFormat>
  <Paragraphs>50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82: Holey Moley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82: Holey Moley</dc:title>
  <dc:creator>Matthew Belford</dc:creator>
  <cp:lastModifiedBy>Jeffrey Dowling</cp:lastModifiedBy>
  <cp:revision>4</cp:revision>
  <dcterms:created xsi:type="dcterms:W3CDTF">2014-12-05T22:44:32Z</dcterms:created>
  <dcterms:modified xsi:type="dcterms:W3CDTF">2015-06-11T18:00:06Z</dcterms:modified>
</cp:coreProperties>
</file>