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FB1B7-87A9-6140-BE1A-9E4B5F6DBCC6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51910-A296-E74B-8B4D-38507F025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7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F12016-5C80-364D-AB7E-EB0CC2FD222C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FC7366-3E98-484C-BA44-9D253AC5D7F2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BCAD3E-6AA8-634C-AC18-C9204953EF6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231E20-8A93-9047-BDB7-9CDF0EA4FD13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D92438-AECD-FF43-9EB8-6D41BB6CFBD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2D69D3-CBA0-BD4E-A9CE-EDE85649C4A4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F3C49C-6906-1C40-8A2A-44544EBD8E1E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47993B-37A0-FC43-9642-9A6625DA19A5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65D674-9E8D-B545-9D79-56FB0BCF28D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DCD112-827C-344D-8161-99AF7CE3E3FD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ounded Rectangle 13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17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1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8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7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39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7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4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116417" y="127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03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5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980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49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noFill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7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to elements in a chemical change?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Elemental copper can be transformed through chemical reactions and then recovered.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We can represent elements with symbols and keep track of them during chemical reactions.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Elements combine and recombine but are not created or destroyed in chemical reactions.</a:t>
            </a: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3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056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Sodium chloride, NaCl 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), is added to silver nitrate, 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 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), resulting in NaNO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 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and a white solid.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Identify the white solid from the list below. Explain your choice.</a:t>
            </a:r>
          </a:p>
          <a:p>
            <a:pPr marL="0" indent="0" eaLnBrk="1" hangingPunct="1"/>
            <a:endParaRPr lang="en-US" sz="1200">
              <a:latin typeface="Palatino" charset="0"/>
              <a:ea typeface="ＭＳ Ｐゴシック" charset="0"/>
            </a:endParaRPr>
          </a:p>
          <a:p>
            <a:pPr marL="0" indent="0" eaLnBrk="1" hangingPunct="1">
              <a:buFontTx/>
              <a:buAutoNum type="alphaUcPeriod"/>
            </a:pPr>
            <a:r>
              <a:rPr lang="en-US" sz="2400">
                <a:latin typeface="Palatino" charset="0"/>
                <a:ea typeface="ＭＳ Ｐゴシック" charset="0"/>
              </a:rPr>
              <a:t> AgCl 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		B. AgCl 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>
              <a:buFontTx/>
              <a:buAutoNum type="alphaUcPeriod"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C. AgNO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		D. NaCl 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  <a:endParaRPr lang="en-US" sz="2000" b="1">
              <a:latin typeface="Palatino" charset="0"/>
              <a:ea typeface="ＭＳ Ｐゴシック" charset="0"/>
            </a:endParaRPr>
          </a:p>
        </p:txBody>
      </p:sp>
      <p:sp>
        <p:nvSpPr>
          <p:cNvPr id="66563" name="Rectangle 27"/>
          <p:cNvSpPr>
            <a:spLocks noChangeArrowheads="1"/>
          </p:cNvSpPr>
          <p:nvPr/>
        </p:nvSpPr>
        <p:spPr bwMode="auto">
          <a:xfrm>
            <a:off x="1371600" y="3124200"/>
            <a:ext cx="640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1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8: What Goes Around Comes Around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Conservation of Matter</a:t>
            </a:r>
          </a:p>
        </p:txBody>
      </p:sp>
    </p:spTree>
    <p:extLst>
      <p:ext uri="{BB962C8B-B14F-4D97-AF65-F5344CB8AC3E}">
        <p14:creationId xmlns:p14="http://schemas.microsoft.com/office/powerpoint/2010/main" val="420546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 you think happened to the copper powder in the copper cycle experiment when it was mixed with the nitric acid?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9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to elements in a chemical change?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8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that the product of chemical reactions depends on what was present at the time of reaction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that matter cannot be created or destroyed in a chemical reaction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2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542925" y="1997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25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58370" name="Picture 4" descr="LBCSE_941_01_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39"/>
          <a:stretch>
            <a:fillRect/>
          </a:stretch>
        </p:blipFill>
        <p:spPr bwMode="auto">
          <a:xfrm>
            <a:off x="2057400" y="1447800"/>
            <a:ext cx="5029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6"/>
          <p:cNvSpPr>
            <a:spLocks noChangeArrowheads="1"/>
          </p:cNvSpPr>
          <p:nvPr/>
        </p:nvSpPr>
        <p:spPr bwMode="auto">
          <a:xfrm>
            <a:off x="1371600" y="16002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Copper Cycle</a:t>
            </a: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23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could prove that copper was not destroyed by measuring the mass of the copper powder at the beginning and at the end of the experiment.</a:t>
            </a:r>
            <a:endParaRPr lang="en-US" sz="2400" b="1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Law of conservation of mass</a:t>
            </a:r>
            <a:r>
              <a:rPr lang="en-US" sz="2400">
                <a:latin typeface="Arial" charset="0"/>
                <a:ea typeface="ＭＳ Ｐゴシック" charset="0"/>
              </a:rPr>
              <a:t>: The law states that mass cannot be gained or lost in a chemical reaction–matter cannot be created or destroyed.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  <p:sp>
        <p:nvSpPr>
          <p:cNvPr id="60419" name="AutoShape 6"/>
          <p:cNvSpPr>
            <a:spLocks noChangeArrowheads="1"/>
          </p:cNvSpPr>
          <p:nvPr/>
        </p:nvSpPr>
        <p:spPr bwMode="auto">
          <a:xfrm>
            <a:off x="1143000" y="3657600"/>
            <a:ext cx="70866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90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No matter what was done to the copper, it was not broken down any further.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observations we have made in the copper cycle lab provide further evidence that the golden penny is not gold.</a:t>
            </a:r>
            <a:endParaRPr lang="en-US" b="1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Macintosh PowerPoint</Application>
  <PresentationFormat>On-screen Show (4:3)</PresentationFormat>
  <Paragraphs>49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8: What Goes Around Comes Around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8: What Goes Around Comes Around</dc:title>
  <dc:creator>Matthew Belford</dc:creator>
  <cp:lastModifiedBy>Jeffrey Dowling</cp:lastModifiedBy>
  <cp:revision>7</cp:revision>
  <dcterms:created xsi:type="dcterms:W3CDTF">2014-12-05T20:32:41Z</dcterms:created>
  <dcterms:modified xsi:type="dcterms:W3CDTF">2015-06-10T21:41:41Z</dcterms:modified>
</cp:coreProperties>
</file>