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A4F00-4B9E-3E42-A5FF-913C920A8888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862FB-3BA1-AF4B-9C9E-86310A051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8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2C1A60-E307-5842-B039-E1EC929C4950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324137-0C51-BF4B-95D9-30C684A05419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D035CD-B9C6-6A46-B2FC-5C7A6DCF0091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65BEF7-3D0D-8F46-9697-537CD041554A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5D38A4-C61C-994E-8409-C98431942A8C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86878E-80BA-8846-ABA4-1954CC1B8E8B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520225-404D-1A45-8783-D4A9585E8615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25DB3D-8B74-7A4C-9252-38F25FB801A5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3DB548-173A-4E4A-AB12-D121C492FB30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5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9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9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2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368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1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6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5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83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153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85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0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0"/>
              </a:rPr>
              <a:t>Check-In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29718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Imagine two substances of equal mass with molecules that are equally toxic.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Would you rather be exposed to the substance with the larger molar mass or the smaller molar mass? Explain your reasoning.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23907" name="Rectangle 27"/>
          <p:cNvSpPr>
            <a:spLocks noChangeArrowheads="1"/>
          </p:cNvSpPr>
          <p:nvPr/>
        </p:nvSpPr>
        <p:spPr bwMode="auto">
          <a:xfrm>
            <a:off x="936625" y="1727200"/>
            <a:ext cx="1841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3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Arial" charset="0"/>
                <a:ea typeface="ＭＳ Ｐゴシック" charset="0"/>
              </a:rPr>
              <a:t>Lesson 79: How Sweet It Is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Comparing Amounts</a:t>
            </a:r>
          </a:p>
        </p:txBody>
      </p:sp>
    </p:spTree>
    <p:extLst>
      <p:ext uri="{BB962C8B-B14F-4D97-AF65-F5344CB8AC3E}">
        <p14:creationId xmlns:p14="http://schemas.microsoft.com/office/powerpoint/2010/main" val="11757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Consider two cans of carbonated soft drink. One is regular, and the other is diet.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Which do you think is more toxic, the regular soft drink or the diet soft drink? Explain your reasoning</a:t>
            </a:r>
          </a:p>
          <a:p>
            <a:pPr marL="457200" lvl="1" indent="-342900" eaLnBrk="1" hangingPunct="1">
              <a:buFont typeface="Arial" charset="0"/>
              <a:buAutoNum type="alphaLcPeriod"/>
            </a:pPr>
            <a:r>
              <a:rPr lang="en-US" sz="2400">
                <a:latin typeface="Palatino" charset="0"/>
                <a:ea typeface="ＭＳ Ｐゴシック" charset="0"/>
              </a:rPr>
              <a:t>What information would help you answer this question?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229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116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use moles to compare toxicity?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2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136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use moles and molar mass to compare the amounts of different substances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discuss the safety of sweeteners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4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Demonstration</a:t>
            </a:r>
          </a:p>
        </p:txBody>
      </p:sp>
      <p:sp>
        <p:nvSpPr>
          <p:cNvPr id="1157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114300" lvl="1" indent="0" eaLnBrk="1" hangingPunct="1"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Work individually.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27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17762" name="Text Box 20"/>
          <p:cNvSpPr txBox="1">
            <a:spLocks noChangeArrowheads="1"/>
          </p:cNvSpPr>
          <p:nvPr/>
        </p:nvSpPr>
        <p:spPr bwMode="auto">
          <a:xfrm>
            <a:off x="1371600" y="2133600"/>
            <a:ext cx="6858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Aspartame molecules are much sweeter than fructose molecules.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safety of artificial sweeteners has been a subject of debate for years.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63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19810" name="Text Box 3"/>
          <p:cNvSpPr txBox="1">
            <a:spLocks noChangeArrowheads="1"/>
          </p:cNvSpPr>
          <p:nvPr/>
        </p:nvSpPr>
        <p:spPr bwMode="auto">
          <a:xfrm>
            <a:off x="1371600" y="2133600"/>
            <a:ext cx="685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It is interesting to compare the LD</a:t>
            </a:r>
            <a:r>
              <a:rPr lang="en-US">
                <a:solidFill>
                  <a:srgbClr val="000000"/>
                </a:solidFill>
                <a:latin typeface="Palatino" charset="0"/>
              </a:rPr>
              <a:t>50</a:t>
            </a:r>
            <a:r>
              <a:rPr lang="en-US" baseline="0">
                <a:solidFill>
                  <a:srgbClr val="000000"/>
                </a:solidFill>
                <a:latin typeface="Palatino" charset="0"/>
              </a:rPr>
              <a:t> for fructose and for aspartame.</a:t>
            </a:r>
          </a:p>
        </p:txBody>
      </p:sp>
      <p:graphicFrame>
        <p:nvGraphicFramePr>
          <p:cNvPr id="202785" name="Group 33"/>
          <p:cNvGraphicFramePr>
            <a:graphicFrameLocks noGrp="1"/>
          </p:cNvGraphicFramePr>
          <p:nvPr/>
        </p:nvGraphicFramePr>
        <p:xfrm>
          <a:off x="1524000" y="3124200"/>
          <a:ext cx="6781800" cy="2803526"/>
        </p:xfrm>
        <a:graphic>
          <a:graphicData uri="http://schemas.openxmlformats.org/drawingml/2006/table">
            <a:tbl>
              <a:tblPr/>
              <a:tblGrid>
                <a:gridCol w="1808163"/>
                <a:gridCol w="2713037"/>
                <a:gridCol w="2260600"/>
              </a:tblGrid>
              <a:tr h="579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Regular soft drink (fructose)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Diet soft drink</a:t>
                      </a:r>
                      <a:b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(aspartame)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</a:tr>
              <a:tr h="111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Lethal dose for a 64 kg person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29,7000 mg/kg • 64 kg = 1,900,000 mg = 1,900 g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10,000 mg/kg • 64 kg = 64,000 mg = 64 g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Number of cans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AD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1,900 g/40 g/can ≈ 48 cans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64g / 0.225 g/can ≈ 280 cans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41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934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use moles to compare toxicity?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smaller the LD</a:t>
            </a:r>
            <a:r>
              <a:rPr lang="en-US" sz="2400" baseline="-25000">
                <a:latin typeface="Palatino" charset="0"/>
                <a:ea typeface="ＭＳ Ｐゴシック" charset="0"/>
              </a:rPr>
              <a:t>50</a:t>
            </a:r>
            <a:r>
              <a:rPr lang="en-US" sz="2400">
                <a:latin typeface="Palatino" charset="0"/>
                <a:ea typeface="ＭＳ Ｐゴシック" charset="0"/>
              </a:rPr>
              <a:t>, the more toxic a substance is. However, the LD</a:t>
            </a:r>
            <a:r>
              <a:rPr lang="en-US" sz="2400" baseline="-25000">
                <a:latin typeface="Palatino" charset="0"/>
                <a:ea typeface="ＭＳ Ｐゴシック" charset="0"/>
              </a:rPr>
              <a:t>50</a:t>
            </a:r>
            <a:r>
              <a:rPr lang="en-US" sz="2400">
                <a:latin typeface="Palatino" charset="0"/>
                <a:ea typeface="ＭＳ Ｐゴシック" charset="0"/>
              </a:rPr>
              <a:t> values are of limited use in determining the long-term effects of a substance.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91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Macintosh PowerPoint</Application>
  <PresentationFormat>On-screen Show (4:3)</PresentationFormat>
  <Paragraphs>47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79: How Sweet It Is</vt:lpstr>
      <vt:lpstr>ChemCatalyst</vt:lpstr>
      <vt:lpstr>Key Question</vt:lpstr>
      <vt:lpstr>You will be able to:</vt:lpstr>
      <vt:lpstr>Prepare for the Demonstration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79: How Sweet It Is</dc:title>
  <dc:creator>Matthew Belford</dc:creator>
  <cp:lastModifiedBy>Jeffrey Dowling</cp:lastModifiedBy>
  <cp:revision>4</cp:revision>
  <dcterms:created xsi:type="dcterms:W3CDTF">2014-12-05T22:38:33Z</dcterms:created>
  <dcterms:modified xsi:type="dcterms:W3CDTF">2015-06-11T17:57:36Z</dcterms:modified>
</cp:coreProperties>
</file>