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29CE8-FE6A-D842-AE24-8CF2AF4ADE70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828F2-FF49-4D47-B4ED-FF2DC7B7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CF7DF9-15CE-534D-BB41-B65924230CDD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1EC87-E76E-6345-B1D8-EE97085C21E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B269C4-DB52-1640-AE74-44812DD2164A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CB3127-AE58-5F40-A342-8173C5B5B6B0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A02EA6-4734-A449-A6A4-F8701C026E6E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659EC5-986E-EA4E-89DE-CFB690DDEACE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4BE7C5-DCDC-1F4A-8C40-A63ADDB1B6C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1EED26-F46F-C84E-9F0D-E52F93456648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1C0331-C272-B642-8C0F-A36C30A3DCF7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2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5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0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8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551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5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1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05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907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347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0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581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have 1 mol of oxygen molecules, 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and 1 mol of carbon dioxide molecules, 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. Which has more mass? Which has a larger volume at room temperature?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4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</a:rPr>
              <a:t>Lesson 77: What</a:t>
            </a:r>
            <a:r>
              <a:rPr lang="ja-JP" altLang="en-US" sz="3200">
                <a:latin typeface="Arial" charset="0"/>
                <a:ea typeface="ＭＳ Ｐゴシック" charset="0"/>
              </a:rPr>
              <a:t>’</a:t>
            </a:r>
            <a:r>
              <a:rPr lang="en-US" altLang="ja-JP" sz="3200">
                <a:latin typeface="Arial" charset="0"/>
                <a:ea typeface="ＭＳ Ｐゴシック" charset="0"/>
              </a:rPr>
              <a:t>s in a Mole?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Molar Mass</a:t>
            </a:r>
          </a:p>
        </p:txBody>
      </p:sp>
    </p:spTree>
    <p:extLst>
      <p:ext uri="{BB962C8B-B14F-4D97-AF65-F5344CB8AC3E}">
        <p14:creationId xmlns:p14="http://schemas.microsoft.com/office/powerpoint/2010/main" val="248333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86200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Consider 12 nickels, 2 empty aluminum cans, and a balloon full of carbon dioxide gas.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 dirty="0">
                <a:latin typeface="Palatino" charset="0"/>
                <a:ea typeface="ＭＳ Ｐゴシック" charset="0"/>
              </a:rPr>
              <a:t>Which has the greatest mass?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 dirty="0">
                <a:latin typeface="Palatino" charset="0"/>
                <a:ea typeface="ＭＳ Ｐゴシック" charset="0"/>
              </a:rPr>
              <a:t>Which has the greatest number of atoms?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 dirty="0">
                <a:latin typeface="Palatino" charset="0"/>
                <a:ea typeface="ＭＳ Ｐゴシック" charset="0"/>
              </a:rPr>
              <a:t>Which has the greatest number of moles of atoms?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114300" lvl="1" indent="0" eaLnBrk="1" hangingPunct="1">
              <a:buNone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Explain </a:t>
            </a:r>
            <a:r>
              <a:rPr lang="en-US" sz="2400" dirty="0">
                <a:latin typeface="Palatino" charset="0"/>
                <a:ea typeface="ＭＳ Ｐゴシック" charset="0"/>
              </a:rPr>
              <a:t>the reasoning behind your answers.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6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convert between mass and moles?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4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calculate the molar mass of compounds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the approximate magnitude of a mole of a substance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complete simple conversions between mass and moles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428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can figure out the mass of 1 mole of any element or compound using a periodic table.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mole of atoms or molecules of a solid or a liquid is an amount you usually can hold in your hand.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mole of any gas, if it is at standard temperature and pressure, always has a volume of 22.4 L.</a:t>
            </a:r>
          </a:p>
        </p:txBody>
      </p:sp>
    </p:spTree>
    <p:extLst>
      <p:ext uri="{BB962C8B-B14F-4D97-AF65-F5344CB8AC3E}">
        <p14:creationId xmlns:p14="http://schemas.microsoft.com/office/powerpoint/2010/main" val="424888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convert between mass and moles?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molar mass of a compound is the sum of the atomic masses of the atoms in the compound.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molar mass of a compound allows you to convert between moles of the compound and grams of the compound.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8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One mole of a solid or a liquid is an amount that you usually can hold in your hand.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One mole of a gas occupies a volume of 22.4 L. This is larger than the volume of 1 mol of a liquid or a solid because of the space between gas molecules.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3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77: What’s in a Mole?</vt:lpstr>
      <vt:lpstr>ChemCatalyst</vt:lpstr>
      <vt:lpstr>Key Question</vt:lpstr>
      <vt:lpstr>You will be able to:</vt:lpstr>
      <vt:lpstr>Prepare for the Lab</vt:lpstr>
      <vt:lpstr>Discussion Notes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77: What’s in a Mole?</dc:title>
  <dc:creator>Matthew Belford</dc:creator>
  <cp:lastModifiedBy>Jeffrey Dowling</cp:lastModifiedBy>
  <cp:revision>5</cp:revision>
  <dcterms:created xsi:type="dcterms:W3CDTF">2014-12-05T22:37:49Z</dcterms:created>
  <dcterms:modified xsi:type="dcterms:W3CDTF">2015-06-11T17:56:30Z</dcterms:modified>
</cp:coreProperties>
</file>