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FC525-AFF6-D945-83C8-829A71566C10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52126-395C-4C49-8B01-974B3372E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0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841E46-81E2-E945-9A10-EE32D23CC6C0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90A297-9802-794B-8E98-9A1535B9990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8F82EC-A1B9-A749-9CFE-6BD7EE9AEAD8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1EA2FD-24F2-B344-A6F6-CD0D8342E3F6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E9692F-E8F1-444D-A26F-D7D261192187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9E58CE-D655-624A-AF7C-CEB30604B10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BAD580-E43D-6544-B0D4-5076A2E06BD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67542C-4CF4-1847-A5A9-21B8117A298C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2A6915-30B4-3B40-96C7-1C8F70EC88A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7BEDAB-1D11-D144-BB6A-0F9B519CA4B8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D93E1-1401-8447-B6A0-C6396F32FDA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1E4CE0-3669-854A-9DE1-A6D3771664B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F33D2D-E27E-7C4A-BA65-AE194A7ED632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8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3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2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5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1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4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00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875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7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 + </a:t>
            </a:r>
            <a:r>
              <a:rPr lang="en-US" sz="2400" b="1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+ </a:t>
            </a:r>
            <a:r>
              <a:rPr lang="en-US" sz="2400" b="1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169988" name="Group 4"/>
          <p:cNvGraphicFramePr>
            <a:graphicFrameLocks noGrp="1"/>
          </p:cNvGraphicFramePr>
          <p:nvPr/>
        </p:nvGraphicFramePr>
        <p:xfrm>
          <a:off x="1828800" y="2971800"/>
          <a:ext cx="3962400" cy="2565402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512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Inventory of Atoms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Reactants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Products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1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1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0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5080" y="451503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Consider the following…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10594" name="Picture 23" descr="LBCTG_TOX_ 991_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88" y="1101636"/>
            <a:ext cx="65532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8028" y="3955397"/>
            <a:ext cx="7892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equation shown, how many oxygen molecules react with one propane molecule?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many molecules of carbon dioxide will be produced if 1,000 molecules of propane react with 5,000 molecules of oxygen?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you substitute the number of moles for the coefficients in a chemical equation?  Explain 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are two types of numbers in a chemical equation: coefficients and subscripts.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0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Coefficients</a:t>
            </a:r>
            <a:r>
              <a:rPr lang="en-US" sz="2400">
                <a:latin typeface="Arial" charset="0"/>
                <a:ea typeface="ＭＳ Ｐゴシック" charset="0"/>
              </a:rPr>
              <a:t>: The coefficients in a chemical equation are the numbers in front of the chemical formulas of the reactants and products. They show the correct ratio in which the reactants combine to form the products.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coefficients in a chemical equation indicate how many </a:t>
            </a:r>
            <a:r>
              <a:rPr lang="ja-JP" altLang="en-US" sz="2400">
                <a:latin typeface="Palatino" charset="0"/>
                <a:ea typeface="ＭＳ Ｐゴシック" charset="0"/>
              </a:rPr>
              <a:t>“</a:t>
            </a:r>
            <a:r>
              <a:rPr lang="en-US" altLang="ja-JP" sz="2400">
                <a:latin typeface="Palatino" charset="0"/>
                <a:ea typeface="ＭＳ Ｐゴシック" charset="0"/>
              </a:rPr>
              <a:t>units</a:t>
            </a:r>
            <a:r>
              <a:rPr lang="ja-JP" altLang="en-US" sz="2400">
                <a:latin typeface="Palatino" charset="0"/>
                <a:ea typeface="ＭＳ Ｐゴシック" charset="0"/>
              </a:rPr>
              <a:t>”</a:t>
            </a:r>
            <a:r>
              <a:rPr lang="en-US" altLang="ja-JP" sz="2400">
                <a:latin typeface="Palatino" charset="0"/>
                <a:ea typeface="ＭＳ Ｐゴシック" charset="0"/>
              </a:rPr>
              <a:t> of an element or a compound you have.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  <p:sp>
        <p:nvSpPr>
          <p:cNvPr id="112643" name="AutoShape 4"/>
          <p:cNvSpPr>
            <a:spLocks noChangeArrowheads="1"/>
          </p:cNvSpPr>
          <p:nvPr/>
        </p:nvSpPr>
        <p:spPr bwMode="auto">
          <a:xfrm>
            <a:off x="1143000" y="2971800"/>
            <a:ext cx="73152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through the following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 (g) + O</a:t>
            </a:r>
            <a:r>
              <a:rPr lang="en-US" baseline="-25000" dirty="0" smtClean="0"/>
              <a:t>2</a:t>
            </a:r>
            <a:r>
              <a:rPr lang="en-US" dirty="0" smtClean="0"/>
              <a:t> (g) </a:t>
            </a:r>
            <a:r>
              <a:rPr lang="en-US" dirty="0" smtClean="0">
                <a:sym typeface="Wingdings" panose="05000000000000000000" pitchFamily="2" charset="2"/>
              </a:rPr>
              <a:t> NO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(g)</a:t>
            </a:r>
          </a:p>
          <a:p>
            <a:pPr marL="0" indent="0"/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/>
            <a:endParaRPr lang="en-US" dirty="0" smtClean="0">
              <a:sym typeface="Wingdings" panose="05000000000000000000" pitchFamily="2" charset="2"/>
            </a:endParaRP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2.   Fe (s) + 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(g)  Fe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(s)</a:t>
            </a:r>
          </a:p>
          <a:p>
            <a:pPr marL="0" indent="0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5579"/>
              </p:ext>
            </p:extLst>
          </p:nvPr>
        </p:nvGraphicFramePr>
        <p:xfrm>
          <a:off x="1954138" y="4907280"/>
          <a:ext cx="28941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88"/>
                <a:gridCol w="14470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Reactants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____Fe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____Fe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____O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____O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232" y="2674730"/>
            <a:ext cx="28956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209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you balance atoms in a chemical equation?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 order for matter to be conserved, the number of atoms on both sides of a chemical equation must be equal.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When a chemical equation is balanced, it indicates how many molecules or moles of each substance take part in a reaction and how many molecules or moles of the product(s) are produced.</a:t>
            </a:r>
          </a:p>
        </p:txBody>
      </p:sp>
    </p:spTree>
    <p:extLst>
      <p:ext uri="{BB962C8B-B14F-4D97-AF65-F5344CB8AC3E}">
        <p14:creationId xmlns:p14="http://schemas.microsoft.com/office/powerpoint/2010/main" val="35303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17526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Balance this equation:</a:t>
            </a: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	Ca(</a:t>
            </a:r>
            <a:r>
              <a:rPr lang="en-US" i="1">
                <a:latin typeface="Palatino" charset="0"/>
                <a:ea typeface="ＭＳ Ｐゴシック" charset="0"/>
              </a:rPr>
              <a:t>s</a:t>
            </a:r>
            <a:r>
              <a:rPr lang="en-US">
                <a:latin typeface="Palatino" charset="0"/>
                <a:ea typeface="ＭＳ Ｐゴシック" charset="0"/>
              </a:rPr>
              <a:t>) +  O</a:t>
            </a:r>
            <a:r>
              <a:rPr lang="en-US" baseline="-25000">
                <a:latin typeface="Palatino" charset="0"/>
                <a:ea typeface="ＭＳ Ｐゴシック" charset="0"/>
              </a:rPr>
              <a:t>2</a:t>
            </a:r>
            <a:r>
              <a:rPr lang="en-US">
                <a:latin typeface="Palatino" charset="0"/>
                <a:ea typeface="ＭＳ Ｐゴシック" charset="0"/>
              </a:rPr>
              <a:t>(</a:t>
            </a:r>
            <a:r>
              <a:rPr lang="en-US" i="1">
                <a:latin typeface="Palatino" charset="0"/>
                <a:ea typeface="ＭＳ Ｐゴシック" charset="0"/>
              </a:rPr>
              <a:t>g</a:t>
            </a:r>
            <a:r>
              <a:rPr lang="en-US">
                <a:latin typeface="Palatino" charset="0"/>
                <a:ea typeface="ＭＳ Ｐゴシック" charset="0"/>
              </a:rPr>
              <a:t>) </a:t>
            </a:r>
            <a:r>
              <a:rPr lang="en-US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>
                <a:latin typeface="Palatino" charset="0"/>
                <a:ea typeface="ＭＳ Ｐゴシック" charset="0"/>
              </a:rPr>
              <a:t>CaO(</a:t>
            </a:r>
            <a:r>
              <a:rPr lang="en-US" i="1">
                <a:latin typeface="Palatino" charset="0"/>
                <a:ea typeface="ＭＳ Ｐゴシック" charset="0"/>
              </a:rPr>
              <a:t>s</a:t>
            </a:r>
            <a:r>
              <a:rPr lang="en-US">
                <a:latin typeface="Palatino" charset="0"/>
                <a:ea typeface="ＭＳ Ｐゴシック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60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72: Atom Inventory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Balancing Chemical Equations</a:t>
            </a:r>
          </a:p>
        </p:txBody>
      </p:sp>
    </p:spTree>
    <p:extLst>
      <p:ext uri="{BB962C8B-B14F-4D97-AF65-F5344CB8AC3E}">
        <p14:creationId xmlns:p14="http://schemas.microsoft.com/office/powerpoint/2010/main" val="4265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Does this equation obey the law of conservation of mass? Why or why not?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CuCl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Na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CuS(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NaCl(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you balance atoms in a chemical equation?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balance a simple chemical equation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the role of coefficients in chemical equations</a:t>
            </a:r>
          </a:p>
          <a:p>
            <a:pPr marL="457200" lvl="1" indent="-3429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3152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11085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8488" y="494232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8488" y="1408632"/>
            <a:ext cx="7162800" cy="3657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How did you figure out how many multiples of each substance to include in the equations?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A </a:t>
            </a:r>
            <a:r>
              <a:rPr lang="en-US" sz="2400" dirty="0">
                <a:latin typeface="Palatino" charset="0"/>
                <a:ea typeface="ＭＳ Ｐゴシック" charset="0"/>
              </a:rPr>
              <a:t>balanced chemical equation is one that shows the true mathematical relationship between the reactants and the products in a chemical reaction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Your final step should be to inventory atoms on each side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Use coefficients and subscripts to total atoms of each element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946" y="519869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64778"/>
            <a:ext cx="7162800" cy="4526422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Consider the following example:</a:t>
            </a:r>
          </a:p>
          <a:p>
            <a:pPr marL="0" indent="0" eaLnBrk="1" hangingPunct="1"/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CH</a:t>
            </a:r>
            <a:r>
              <a:rPr lang="en-US" sz="2400" baseline="-25000" dirty="0" smtClean="0">
                <a:latin typeface="Palatino" charset="0"/>
                <a:ea typeface="ＭＳ Ｐゴシック" charset="0"/>
              </a:rPr>
              <a:t>4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  + 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 </a:t>
            </a:r>
            <a:r>
              <a:rPr lang="en-US" sz="2400" dirty="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 dirty="0">
                <a:latin typeface="Palatino" charset="0"/>
                <a:ea typeface="ＭＳ Ｐゴシック" charset="0"/>
              </a:rPr>
              <a:t>CO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 + H</a:t>
            </a:r>
            <a:r>
              <a:rPr lang="en-US" sz="2400" baseline="-25000" dirty="0">
                <a:latin typeface="Palatino" charset="0"/>
                <a:ea typeface="ＭＳ Ｐゴシック" charset="0"/>
              </a:rPr>
              <a:t>2</a:t>
            </a:r>
            <a:r>
              <a:rPr lang="en-US" sz="2400" dirty="0">
                <a:latin typeface="Palatino" charset="0"/>
                <a:ea typeface="ＭＳ Ｐゴシック" charset="0"/>
              </a:rPr>
              <a:t>O(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dirty="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165921" name="Group 33"/>
          <p:cNvGraphicFramePr>
            <a:graphicFrameLocks noGrp="1"/>
          </p:cNvGraphicFramePr>
          <p:nvPr/>
        </p:nvGraphicFramePr>
        <p:xfrm>
          <a:off x="1828800" y="2971800"/>
          <a:ext cx="3962400" cy="2565402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512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Inventory of Atoms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Reactants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Products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1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1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 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 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3 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64309" y="4819828"/>
            <a:ext cx="159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Unbalanced!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 + 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+ </a:t>
            </a:r>
            <a:r>
              <a:rPr lang="en-US" sz="2400" b="1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graphicFrame>
        <p:nvGraphicFramePr>
          <p:cNvPr id="167940" name="Group 4"/>
          <p:cNvGraphicFramePr>
            <a:graphicFrameLocks noGrp="1"/>
          </p:cNvGraphicFramePr>
          <p:nvPr/>
        </p:nvGraphicFramePr>
        <p:xfrm>
          <a:off x="1828800" y="2971800"/>
          <a:ext cx="3962400" cy="2565402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</a:tblGrid>
              <a:tr h="512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Inventory of Atoms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Reactants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0" charset="-128"/>
                        </a:rPr>
                        <a:t>Products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1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1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2 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80" charset="0"/>
                          <a:ea typeface="ＭＳ Ｐゴシック" pitchFamily="80" charset="-128"/>
                        </a:rPr>
                        <a:t>4 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9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532</Words>
  <Application>Microsoft Office PowerPoint</Application>
  <PresentationFormat>On-screen Show (4:3)</PresentationFormat>
  <Paragraphs>102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Living By Chemistry SECOND EDITION</vt:lpstr>
      <vt:lpstr>Lesson 72: Atom Inventory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Consider the following…</vt:lpstr>
      <vt:lpstr>Discussion Notes (cont.)</vt:lpstr>
      <vt:lpstr>Work through the following examples:</vt:lpstr>
      <vt:lpstr>Wrap Up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72: Atom Inventory</dc:title>
  <dc:creator>Matthew Belford</dc:creator>
  <cp:lastModifiedBy>00, 00</cp:lastModifiedBy>
  <cp:revision>7</cp:revision>
  <dcterms:created xsi:type="dcterms:W3CDTF">2014-12-05T22:35:53Z</dcterms:created>
  <dcterms:modified xsi:type="dcterms:W3CDTF">2018-01-09T13:39:59Z</dcterms:modified>
</cp:coreProperties>
</file>