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947E2-DAD1-E74F-B659-69A2C25E0C2A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6B4C4-EC31-744F-9849-32AFA238D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3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0BDC9B-87E1-8A4B-8CCF-01C0650B320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15C51E-0B56-E64C-9DBA-F6116E1C90D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A12B25-1FD8-EC43-8EC0-AC05844CCC53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969B6C-6E49-C14E-AF4B-FF6536E5BE0F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685135-CE5A-5A47-8596-6B5100ED0CC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F4EB0B-D921-E04F-96FA-410557D7740F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B9F6D1-4031-5B4B-95D3-DCA515FF8B1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6447FD-BB8B-FD4C-8080-1655B0DE717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807DF0-7838-834F-B42D-8770494D241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51D0D7-9C72-EE46-B7BE-ED7904D3FAD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4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5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8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45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6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86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76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3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law of conservation of mass states that matter can be neither created nor destroyed in physical and chemical changes. Matter is conserved.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Gases have mass.</a:t>
            </a:r>
            <a:endParaRPr lang="en-US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7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Consider this reaction: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Describe what you will observe when copper (II) carbonate, CuCO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), and sulfuric acid, 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are mixed.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Will the mass increase, decrease, or stay the same after mixing? Explain.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90115" name="Text Box 27"/>
          <p:cNvSpPr txBox="1">
            <a:spLocks noChangeArrowheads="1"/>
          </p:cNvSpPr>
          <p:nvPr/>
        </p:nvSpPr>
        <p:spPr bwMode="auto">
          <a:xfrm>
            <a:off x="762000" y="26670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CuCO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 H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SO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4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CO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g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CuSO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4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H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O(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l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916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Lesson 71: Some Things Never Change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543800" cy="38862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Conservation of Mass</a:t>
            </a:r>
          </a:p>
        </p:txBody>
      </p:sp>
    </p:spTree>
    <p:extLst>
      <p:ext uri="{BB962C8B-B14F-4D97-AF65-F5344CB8AC3E}">
        <p14:creationId xmlns:p14="http://schemas.microsoft.com/office/powerpoint/2010/main" val="249799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Consider this reaction:</a:t>
            </a:r>
          </a:p>
          <a:p>
            <a:pPr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a. Describe what you will observe when sodium carbonate,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and calcium chloride, CaCl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are mixed.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b. Will the mass increase, decrease, or stay the same after mixing? Explain.</a:t>
            </a:r>
          </a:p>
          <a:p>
            <a:pPr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Na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CO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CaCl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 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2NaCl(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CaCO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085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mass change during a chemical or physical change?</a:t>
            </a:r>
          </a:p>
        </p:txBody>
      </p:sp>
    </p:spTree>
    <p:extLst>
      <p:ext uri="{BB962C8B-B14F-4D97-AF65-F5344CB8AC3E}">
        <p14:creationId xmlns:p14="http://schemas.microsoft.com/office/powerpoint/2010/main" val="130098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provide evidence that supports the law of conservation of mass</a:t>
            </a:r>
          </a:p>
        </p:txBody>
      </p:sp>
    </p:spTree>
    <p:extLst>
      <p:ext uri="{BB962C8B-B14F-4D97-AF65-F5344CB8AC3E}">
        <p14:creationId xmlns:p14="http://schemas.microsoft.com/office/powerpoint/2010/main" val="154600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4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the first and second procedures, the mass of the reactants is equal to the mass of the products.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the third procedure, the measured mass decreases slightly because a gas escapes.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Matter can be neither created nor destroyed in physical and chemical changes.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On the planet there is essentially an unchanging number of atoms.</a:t>
            </a:r>
          </a:p>
        </p:txBody>
      </p:sp>
    </p:spTree>
    <p:extLst>
      <p:ext uri="{BB962C8B-B14F-4D97-AF65-F5344CB8AC3E}">
        <p14:creationId xmlns:p14="http://schemas.microsoft.com/office/powerpoint/2010/main" val="399560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Mass and weight have different meanings.</a:t>
            </a:r>
          </a:p>
          <a:p>
            <a:pPr marL="0" indent="0" eaLnBrk="1" hangingPunct="1"/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Because a sample of gas does not appear to weigh much, it is tempting to conclude that gases do not have mass.</a:t>
            </a:r>
          </a:p>
        </p:txBody>
      </p:sp>
    </p:spTree>
    <p:extLst>
      <p:ext uri="{BB962C8B-B14F-4D97-AF65-F5344CB8AC3E}">
        <p14:creationId xmlns:p14="http://schemas.microsoft.com/office/powerpoint/2010/main" val="276808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mass change during a chemical or physical change?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Individual atoms are conserved in chemical reactions and physical changes: The number of atoms of each element remains the same from start to finish.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Mass is conserved in chemical reactions: The total mass of the products equals the total mass of the reactants.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7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Macintosh PowerPoint</Application>
  <PresentationFormat>On-screen Show (4:3)</PresentationFormat>
  <Paragraphs>55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71: Some Things Never Change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71: Some Things Never Change</dc:title>
  <dc:creator>Matthew Belford</dc:creator>
  <cp:lastModifiedBy>Jeffrey Dowling</cp:lastModifiedBy>
  <cp:revision>5</cp:revision>
  <dcterms:created xsi:type="dcterms:W3CDTF">2014-12-05T22:35:35Z</dcterms:created>
  <dcterms:modified xsi:type="dcterms:W3CDTF">2015-06-11T17:50:33Z</dcterms:modified>
</cp:coreProperties>
</file>