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E5EAF-F705-8F4F-8AE3-848D63D61560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0FA37-F268-3E49-83FA-B48D15D2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3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BA3D52-E8ED-FA43-BBE3-A1C17C492A46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0596B0-7E9C-CE41-A150-875B74E2D28B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D2A077-CAEE-124B-853C-F9F4265BAB5D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047887-625E-7D4D-BCB6-3EFD65C47106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9480C5-C92E-9848-9A49-91F77BF81B3F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71216A-A396-6D41-8408-BA7FBC96022D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77C880-3A55-F04B-BBEB-E49EF74F80F1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BCCD35-EA51-1D40-A4BE-51D58E49D0E3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66E12A-6EDA-2141-AD0F-45A8D4DD2612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0C1305-0426-1841-B308-EAEAA7E76B5C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0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26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3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4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1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18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766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034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0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7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are changes in matter classified?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Chemical changes involve the formation of new substances.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Physical changes, such as phase changes, involve a change in form.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Dissolving generally is considered a physical change, but it has something in common with chemical change as well.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Chemical equations often provide more straightforward information about the type of change than do mere observations.</a:t>
            </a:r>
          </a:p>
        </p:txBody>
      </p:sp>
    </p:spTree>
    <p:extLst>
      <p:ext uri="{BB962C8B-B14F-4D97-AF65-F5344CB8AC3E}">
        <p14:creationId xmlns:p14="http://schemas.microsoft.com/office/powerpoint/2010/main" val="336425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733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Does this chemical equation describe a physical change or a chemical change?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Explain how you can tell.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69635" name="Text Box 27"/>
          <p:cNvSpPr txBox="1">
            <a:spLocks noChangeArrowheads="1"/>
          </p:cNvSpPr>
          <p:nvPr/>
        </p:nvSpPr>
        <p:spPr bwMode="auto">
          <a:xfrm>
            <a:off x="457200" y="37338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C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17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H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17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O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3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N(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s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+ 2C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4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H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6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O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3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l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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 C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21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H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21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O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5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N(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s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+  2C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H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4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O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l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9095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70: Spare Change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Physical Versus Chemical Change</a:t>
            </a:r>
          </a:p>
        </p:txBody>
      </p:sp>
    </p:spTree>
    <p:extLst>
      <p:ext uri="{BB962C8B-B14F-4D97-AF65-F5344CB8AC3E}">
        <p14:creationId xmlns:p14="http://schemas.microsoft.com/office/powerpoint/2010/main" val="3134483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chunk of blue, solid cobalt (II) chloride, CoCl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, is placed into some water. The water turns from colorless to pink in color.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type of change has taken place? How do you know?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Was something new made? Explain.</a:t>
            </a:r>
          </a:p>
        </p:txBody>
      </p:sp>
    </p:spTree>
    <p:extLst>
      <p:ext uri="{BB962C8B-B14F-4D97-AF65-F5344CB8AC3E}">
        <p14:creationId xmlns:p14="http://schemas.microsoft.com/office/powerpoint/2010/main" val="398936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are changes in matter classified?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358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define physical and chemical change and explain the gray areas between them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classify chemical equations as representing physical changes or chemical changes</a:t>
            </a:r>
          </a:p>
        </p:txBody>
      </p:sp>
    </p:spTree>
    <p:extLst>
      <p:ext uri="{BB962C8B-B14F-4D97-AF65-F5344CB8AC3E}">
        <p14:creationId xmlns:p14="http://schemas.microsoft.com/office/powerpoint/2010/main" val="306737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Demonstration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>
                <a:latin typeface="Palatino" charset="0"/>
                <a:ea typeface="ＭＳ Ｐゴシック" charset="0"/>
              </a:rPr>
              <a:t>Work as a class.</a:t>
            </a:r>
          </a:p>
        </p:txBody>
      </p:sp>
    </p:spTree>
    <p:extLst>
      <p:ext uri="{BB962C8B-B14F-4D97-AF65-F5344CB8AC3E}">
        <p14:creationId xmlns:p14="http://schemas.microsoft.com/office/powerpoint/2010/main" val="150727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Physical changes are changes in the appearance or form of a substance.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Chemical changes produce new substances with new properties.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Physical change</a:t>
            </a:r>
            <a:r>
              <a:rPr lang="en-US" sz="2400">
                <a:latin typeface="Arial" charset="0"/>
                <a:ea typeface="ＭＳ Ｐゴシック" charset="0"/>
              </a:rPr>
              <a:t>: A change in matter in which a substance changes form but not identity.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0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0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Chemical change</a:t>
            </a:r>
            <a:r>
              <a:rPr lang="en-US" sz="2400">
                <a:latin typeface="Arial" charset="0"/>
                <a:ea typeface="ＭＳ Ｐゴシック" charset="0"/>
              </a:rPr>
              <a:t>: A change in matter that results in the formation of a new substance or substances with new properties.</a:t>
            </a:r>
          </a:p>
        </p:txBody>
      </p:sp>
      <p:sp>
        <p:nvSpPr>
          <p:cNvPr id="61443" name="AutoShape 25"/>
          <p:cNvSpPr>
            <a:spLocks noChangeArrowheads="1"/>
          </p:cNvSpPr>
          <p:nvPr/>
        </p:nvSpPr>
        <p:spPr bwMode="auto">
          <a:xfrm>
            <a:off x="1219200" y="3886200"/>
            <a:ext cx="7010400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AutoShape 26"/>
          <p:cNvSpPr>
            <a:spLocks noChangeArrowheads="1"/>
          </p:cNvSpPr>
          <p:nvPr/>
        </p:nvSpPr>
        <p:spPr bwMode="auto">
          <a:xfrm>
            <a:off x="1219200" y="4953000"/>
            <a:ext cx="70866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8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2390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CoCl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0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 CoCl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CoCl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+ Ca(OH)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0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 Co(OH)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CaCl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It is not always possible to distinguish between physical and chemical change based on observations alone.</a:t>
            </a:r>
          </a:p>
          <a:p>
            <a:pPr marL="0" indent="0" eaLnBrk="1" hangingPunct="1"/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It is possible to argue that dissolving a substance in water changes the properties of that substance.</a:t>
            </a:r>
          </a:p>
        </p:txBody>
      </p:sp>
    </p:spTree>
    <p:extLst>
      <p:ext uri="{BB962C8B-B14F-4D97-AF65-F5344CB8AC3E}">
        <p14:creationId xmlns:p14="http://schemas.microsoft.com/office/powerpoint/2010/main" val="267587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Ionic compounds do not dissolve in the same way as molecular solids.</a:t>
            </a:r>
          </a:p>
          <a:p>
            <a:pPr marL="0" indent="0" eaLnBrk="1" hangingPunct="1"/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dissolving of ionic solids can be shown with a type of equation that stresses the formation of ions in solution.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lvl="2" eaLnBrk="1" hangingPunct="1"/>
            <a:r>
              <a:rPr lang="en-US" sz="2400">
                <a:latin typeface="Palatino" charset="0"/>
                <a:ea typeface="ＭＳ Ｐゴシック" charset="0"/>
              </a:rPr>
              <a:t>CaCl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 CaCl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lvl="1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CaCl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 Ca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+ 2Cl</a:t>
            </a:r>
            <a:r>
              <a:rPr lang="en-US" sz="2400" baseline="30000">
                <a:latin typeface="Palatino" charset="0"/>
                <a:ea typeface="ＭＳ Ｐゴシック" charset="0"/>
              </a:rPr>
              <a:t>−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3820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Macintosh PowerPoint</Application>
  <PresentationFormat>On-screen Show (4:3)</PresentationFormat>
  <Paragraphs>60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70: Spare Change</vt:lpstr>
      <vt:lpstr>ChemCatalyst</vt:lpstr>
      <vt:lpstr>Key Question</vt:lpstr>
      <vt:lpstr>You will be able to:</vt:lpstr>
      <vt:lpstr>Prepare for the Demonstration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70: Spare Change</dc:title>
  <dc:creator>Matthew Belford</dc:creator>
  <cp:lastModifiedBy>Jeffrey Dowling</cp:lastModifiedBy>
  <cp:revision>5</cp:revision>
  <dcterms:created xsi:type="dcterms:W3CDTF">2014-12-05T22:35:17Z</dcterms:created>
  <dcterms:modified xsi:type="dcterms:W3CDTF">2015-06-11T17:50:00Z</dcterms:modified>
</cp:coreProperties>
</file>