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333FC-49AB-DA4D-BCCD-1C7463580968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642CE-39D1-CE42-A24D-CD4ED8655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39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63380B6-83A9-B54D-9D7E-4DC640FE94DB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76D970-9E50-254F-9EC8-4A0CACA6FF5A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2E21C4E-0889-1C42-A1AF-8E4D6E3E2651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0281DE-7962-C347-A0D3-57D9C10662B1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F9D959-07C0-764D-9302-B32FB9FBDF23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710A5B-9DA8-0748-A240-9374F3E8015F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ADC9F0-705A-E041-9BF5-319375631010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E4C2AB-FB6E-4646-AC1F-E86B97495DF1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6AFC199-5BD9-D84F-A49A-AEF916E3333A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6C9F15A-3572-8F47-B300-7884DB962E03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853F151-5A99-BC46-9004-D5C047949820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E3CB30-019D-1746-9B4C-16D8A0B91674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B71F5A6-EDD5-3349-9CB8-E4FAFD2C713B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4649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83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6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04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46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641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53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0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84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472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6495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069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4649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6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67: Hurricane!</a:t>
            </a:r>
            <a:endParaRPr lang="en-US" b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Extreme Physical Change</a:t>
            </a:r>
          </a:p>
          <a:p>
            <a:pPr marL="0" indent="0" eaLnBrk="1" hangingPunct="1"/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343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086600" cy="37338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There is a great deal of scientific evidence supporting the idea that our planet is in a warming cycle, often referred to as global warming.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Global warming is causing climate change.</a:t>
            </a:r>
            <a:endParaRPr lang="en-US" sz="2400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390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1157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2390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are hurricanes and what causes them?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Hurricanes are intense tropical weather systems accompanied by strong winds, massive amounts of rain, and ocean flooding. They form around low-pressure systems and are characterized by spiraling clouds and winds.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Hurricanes form over the ocean in places where there is extremely warm, moist air.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81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 (cont.)</a:t>
            </a:r>
          </a:p>
        </p:txBody>
      </p:sp>
      <p:sp>
        <p:nvSpPr>
          <p:cNvPr id="1177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239000" cy="3962400"/>
          </a:xfrm>
        </p:spPr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Rapid evaporation and subsequent condensation of moisture set up an air pressure differential that further feeds the evaporation and condensation.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At higher temperatures, small changes in temperature have dramatic effects on water vapor density, </a:t>
            </a:r>
            <a:r>
              <a:rPr lang="en-US" sz="2400" i="1">
                <a:latin typeface="Palatino" charset="0"/>
                <a:ea typeface="ＭＳ Ｐゴシック" charset="0"/>
              </a:rPr>
              <a:t>n/V. </a:t>
            </a:r>
            <a:r>
              <a:rPr lang="en-US" sz="2400">
                <a:latin typeface="Palatino" charset="0"/>
                <a:ea typeface="ＭＳ Ｐゴシック" charset="0"/>
              </a:rPr>
              <a:t>Global warming may increase the frequency and intensity of hurricanes on the planet.</a:t>
            </a:r>
            <a:endParaRPr lang="en-US" sz="1200">
              <a:latin typeface="Palatino" charset="0"/>
              <a:ea typeface="ＭＳ Ｐゴシック" charset="0"/>
            </a:endParaRPr>
          </a:p>
          <a:p>
            <a:pPr marL="457200" lvl="1" indent="-34290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517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Check</a:t>
            </a:r>
            <a:r>
              <a:rPr lang="en-US" dirty="0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198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276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Why do most hurricanes have their origins near the equator?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482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066800"/>
            <a:ext cx="7772400" cy="914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696200" cy="4191000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n-US" sz="2000">
                <a:latin typeface="Palatino" charset="0"/>
                <a:ea typeface="ＭＳ Ｐゴシック" charset="0"/>
              </a:rPr>
              <a:t>What is a hurricane? What characteristics does it have?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000">
                <a:latin typeface="Palatino" charset="0"/>
                <a:ea typeface="ＭＳ Ｐゴシック" charset="0"/>
              </a:rPr>
              <a:t>Where do hurricanes form? </a:t>
            </a:r>
            <a:endParaRPr lang="en-US">
              <a:solidFill>
                <a:srgbClr val="0000FF"/>
              </a:solidFill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 sz="20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28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are hurricanes and what causes them?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424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describe the meteorological conditions that result in a hurricane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the role of phase change, air pressure, and temperature in hurricane formation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define climate and global warming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391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Activity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9342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individually.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122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1034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9342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Hurricanes are destructive storms characterized by strong winds and large amounts of rainfall.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Tropical depressions can build to tropical storms, which can build to hurricanes.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There are five categories of hurricane, with category 1 the least intense and category 5 the most intense.</a:t>
            </a:r>
            <a:endParaRPr lang="en-US" sz="2400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595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Tropical storms begin forming when a great deal of warm water evaporates into the atmosphere.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As the storm moves over areas of warmer water, evaporation increases.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Water vapor density is related to temperature.</a:t>
            </a:r>
            <a:endParaRPr lang="en-US" sz="2400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48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828800"/>
            <a:ext cx="70866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Arial" charset="0"/>
                <a:ea typeface="ＭＳ Ｐゴシック" charset="0"/>
              </a:rPr>
              <a:t>Water Vapor Density Versus Temperature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 b="1">
              <a:latin typeface="Palatino" charset="0"/>
              <a:ea typeface="ＭＳ Ｐゴシック" charset="0"/>
            </a:endParaRPr>
          </a:p>
        </p:txBody>
      </p:sp>
      <p:pic>
        <p:nvPicPr>
          <p:cNvPr id="109571" name="Picture 4" descr="LBCSE_941_03_16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61" b="3148"/>
          <a:stretch>
            <a:fillRect/>
          </a:stretch>
        </p:blipFill>
        <p:spPr bwMode="auto">
          <a:xfrm>
            <a:off x="1905000" y="2286000"/>
            <a:ext cx="5106988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4179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pic>
        <p:nvPicPr>
          <p:cNvPr id="2" name="Picture 1" descr="global_tem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051" y="1901550"/>
            <a:ext cx="6094144" cy="446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331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377</Words>
  <Application>Microsoft Macintosh PowerPoint</Application>
  <PresentationFormat>On-screen Show (4:3)</PresentationFormat>
  <Paragraphs>56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Lesson 67: Hurricane!</vt:lpstr>
      <vt:lpstr>ChemCatalyst</vt:lpstr>
      <vt:lpstr>Key Question</vt:lpstr>
      <vt:lpstr>You will be able to:</vt:lpstr>
      <vt:lpstr>Prepare for the Activity</vt:lpstr>
      <vt:lpstr>Discussion Notes</vt:lpstr>
      <vt:lpstr>Discussion Notes (cont.)</vt:lpstr>
      <vt:lpstr>Discussion Notes (cont.)</vt:lpstr>
      <vt:lpstr>Discussion Notes (cont.)</vt:lpstr>
      <vt:lpstr>Discussion Notes (cont.)</vt:lpstr>
      <vt:lpstr>Wrap Up</vt:lpstr>
      <vt:lpstr>Wrap Up (cont.)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67: Hurricane!</dc:title>
  <dc:creator>Matthew Belford</dc:creator>
  <cp:lastModifiedBy>Jeffrey Dowling</cp:lastModifiedBy>
  <cp:revision>4</cp:revision>
  <dcterms:created xsi:type="dcterms:W3CDTF">2014-12-05T22:19:03Z</dcterms:created>
  <dcterms:modified xsi:type="dcterms:W3CDTF">2015-06-11T17:23:22Z</dcterms:modified>
</cp:coreProperties>
</file>