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3462D-091D-CC40-B340-DC7CF5A501E9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FB108-58E7-9B44-B2DF-A8C38F4B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1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CD03D2-BE7C-8A44-9A53-70D294EE79D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4505ED-DF40-9046-8FC2-A07C8C3F589E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5B80A4-E3B2-8143-A89C-BA115AA3093B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E45D1F-9D2E-ED4D-B39F-920FE446B2FC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F75C3D-C944-9944-83B4-927B28F1DF5F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541E68-F591-D448-A316-A4F73B2359EA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9FFFD4-CA26-8E44-8E8F-5DC088014358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AE5795-5856-C442-BA2D-AD1F425AC545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4AE467-B434-7B49-B64C-D99170D380D4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2034198-116B-0C48-B4F0-1CE8F287EE5D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3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0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8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9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476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9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5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969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083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009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9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66: Feeling Humid</a:t>
            </a:r>
            <a:endParaRPr lang="en-US" b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Humidity, Condensation</a:t>
            </a: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40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391400" cy="1143000"/>
          </a:xfrm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6781800" cy="3352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On a hot summer day, a firefighter records a dry-bulb temperature of 30°C and a wet-bulb temperature of 12 °C. What does this tell you about the relative humidity?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4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Is there water vapor in the air right now? What evidence do you have to support your answer?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do you think humidity means? How does humidity depend on temperature?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31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is humidity and how is it measured?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humidity and relative humidity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relationship between humidity and phenomena such as cloud formation, fog, rainfall, and dew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relationship between water vapor density and air temperature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502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104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Humidity: </a:t>
            </a:r>
            <a:r>
              <a:rPr lang="en-US" sz="2400">
                <a:latin typeface="Arial" charset="0"/>
                <a:ea typeface="ＭＳ Ｐゴシック" charset="0"/>
              </a:rPr>
              <a:t>The density of the water vapor in the air at any given time. Humidity is dependent on air temperature and pressure.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80899" name="AutoShape 4"/>
          <p:cNvSpPr>
            <a:spLocks noChangeArrowheads="1"/>
          </p:cNvSpPr>
          <p:nvPr/>
        </p:nvSpPr>
        <p:spPr bwMode="auto">
          <a:xfrm>
            <a:off x="1143000" y="2971800"/>
            <a:ext cx="7162800" cy="1447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796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Humidity is a measure of the amount of water vapor in the air.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condensation procedure provides evidence that water vapor is present in the air.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temperature at which water vapor condenses indicates how much water vapor is in the air.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78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086600" cy="3962400"/>
          </a:xfrm>
        </p:spPr>
        <p:txBody>
          <a:bodyPr/>
          <a:lstStyle/>
          <a:p>
            <a:pPr marL="0" indent="0" eaLnBrk="1" hangingPunct="1"/>
            <a:r>
              <a:rPr lang="en-US">
                <a:latin typeface="Arial" charset="0"/>
                <a:ea typeface="ＭＳ Ｐゴシック" charset="0"/>
              </a:rPr>
              <a:t>Water Vapor Density Versus Temperature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  <p:pic>
        <p:nvPicPr>
          <p:cNvPr id="84995" name="Picture 7" descr="LBCSE_941_03_1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0" t="7881" b="2266"/>
          <a:stretch>
            <a:fillRect/>
          </a:stretch>
        </p:blipFill>
        <p:spPr bwMode="auto">
          <a:xfrm>
            <a:off x="1676400" y="2286000"/>
            <a:ext cx="5257800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2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86600" cy="3733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There is an upper limit to the amount of water vapor that can be present in the atmosphere at a given temperature.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Humidity is sometimes expressed as relative humidity.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Relative humidity: </a:t>
            </a:r>
            <a:r>
              <a:rPr lang="en-US" sz="2400">
                <a:latin typeface="Arial" charset="0"/>
                <a:ea typeface="ＭＳ Ｐゴシック" charset="0"/>
              </a:rPr>
              <a:t>The amount of water vapor in the air compared to the maximum amount of water vapor possible for a specific temperature, expressed as a percent.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  <p:sp>
        <p:nvSpPr>
          <p:cNvPr id="87043" name="AutoShape 5"/>
          <p:cNvSpPr>
            <a:spLocks noChangeArrowheads="1"/>
          </p:cNvSpPr>
          <p:nvPr/>
        </p:nvSpPr>
        <p:spPr bwMode="auto">
          <a:xfrm>
            <a:off x="1143000" y="4572000"/>
            <a:ext cx="7239000" cy="1524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9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is humidity and how is it measured?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Humidity is a measure of the amount of water vapor in the air. It can be expressed as water vapor density or as relative humidity.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Water vapor density is affected by both air temperature and air pressure.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There is a limit to the amount of water vapor that can be present in the air at a given temperature. The maximum amount possible is called 100% relative humidity.</a:t>
            </a:r>
            <a:endParaRPr lang="en-US" sz="12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145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Macintosh PowerPoint</Application>
  <PresentationFormat>On-screen Show (4:3)</PresentationFormat>
  <Paragraphs>46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Lesson 66: Feeling Humid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66: Feeling Humid</dc:title>
  <dc:creator>Matthew Belford</dc:creator>
  <cp:lastModifiedBy>Jeffrey Dowling</cp:lastModifiedBy>
  <cp:revision>3</cp:revision>
  <dcterms:created xsi:type="dcterms:W3CDTF">2014-12-05T22:18:36Z</dcterms:created>
  <dcterms:modified xsi:type="dcterms:W3CDTF">2015-06-11T17:22:59Z</dcterms:modified>
</cp:coreProperties>
</file>