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66E56-F7DA-3C4D-A13F-F7427C4D6575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F4CE6-BC76-F449-8345-A30BA40E6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EF7702-38C0-1F40-AD6B-EF6A8CB641F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BB9499-F346-424B-979C-A4F5ADE9A4E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9DFD60-A0E4-D847-8D66-A9F25E7AC941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4AA6EC-1DB3-8946-9140-7F9760AAD49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BF643A-2476-9A46-A370-314CC62B980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D044A-1340-A848-ACA5-A6EA4CAAB5A3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5EB8CC-A40D-EE4A-A2C8-BA29C7614789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B13A-2BD8-AE47-A14E-DEC7AD0C962F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03C80D-2867-704D-9698-F6495188EB6E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3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2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1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5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1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1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7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13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0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58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4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1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On a camping trip you take a sealed plastic water bottle to a higher elevation. When you arrive on the mountain you notice the bottle is slightly larger and condensation has formed on the inside of the bottle.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Explain what happened in terms of </a:t>
            </a:r>
            <a:r>
              <a:rPr lang="en-US" sz="2400" i="1">
                <a:latin typeface="Palatino" charset="0"/>
                <a:ea typeface="ＭＳ Ｐゴシック" charset="0"/>
              </a:rPr>
              <a:t>P, V, T, </a:t>
            </a:r>
            <a:r>
              <a:rPr lang="en-US" sz="2400">
                <a:latin typeface="Palatino" charset="0"/>
                <a:ea typeface="ＭＳ Ｐゴシック" charset="0"/>
              </a:rPr>
              <a:t>and the quantity </a:t>
            </a:r>
            <a:r>
              <a:rPr lang="en-US" sz="2400" i="1">
                <a:latin typeface="Palatino" charset="0"/>
                <a:ea typeface="ＭＳ Ｐゴシック" charset="0"/>
              </a:rPr>
              <a:t>PV.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1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62: </a:t>
            </a:r>
            <a:r>
              <a:rPr lang="en-US" dirty="0">
                <a:latin typeface="Arial" charset="0"/>
                <a:ea typeface="ＭＳ Ｐゴシック" charset="0"/>
              </a:rPr>
              <a:t>Cloud in a Bottle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7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High and Low Pressure</a:t>
            </a: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4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49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Clouds are tiny water droplets suspended in the air.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Are pressure, temperature, or volume changes involved in the formation of clouds? Explain your thinking.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Cloud formation is related to low pressure. Explain why.</a:t>
            </a:r>
            <a:endParaRPr lang="en-US" sz="16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83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51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areas of high and low air pressure related to the weather?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43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influence of high- and low-pressure systems on the weather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i="1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56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55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Safety goggles should be worn at all times.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61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53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the plastic bottle, pressure and temperature were changing, but the volume stayed (nearly) the same.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Gay-Lussac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also tells us that when the pressure inside the bottle is increased, the temperature also must increase.</a:t>
            </a:r>
            <a:endParaRPr lang="en-US" altLang="ja-JP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8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59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6294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Clouds form when water vapor in the atmosphere changes phase and forms water droplets.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Warm air rises because it is less dense than cold air.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Enough water vapor must be present in the air in order for clouds to form.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5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61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239000" cy="4114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areas of high and low air pressure related to the weather?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Clouds form when both air pressure and temperature are low.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Areas of low air pressure are associated with fronts, storms, clouds, and precipitation, whereas areas of high air pressure are associated with clear skies and pleasant conditions.</a:t>
            </a:r>
            <a:endParaRPr lang="en-US" sz="1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03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Macintosh PowerPoint</Application>
  <PresentationFormat>On-screen Show (4:3)</PresentationFormat>
  <Paragraphs>45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62: Cloud in a Bottle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62: Cloud in a Bottle</dc:title>
  <dc:creator>Matthew Belford</dc:creator>
  <cp:lastModifiedBy>Jeffrey Dowling</cp:lastModifiedBy>
  <cp:revision>4</cp:revision>
  <dcterms:created xsi:type="dcterms:W3CDTF">2014-12-05T22:09:21Z</dcterms:created>
  <dcterms:modified xsi:type="dcterms:W3CDTF">2015-06-11T17:20:45Z</dcterms:modified>
</cp:coreProperties>
</file>