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-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D561B-4F70-E44B-96E0-34309924A630}" type="datetimeFigureOut">
              <a:rPr lang="en-US" smtClean="0"/>
              <a:t>5/26/15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E8866-8DB7-8448-BBB8-908A5F5EB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71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75FBD45-9679-154F-8CFE-1A10DE992469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422338A-4C60-F045-816B-65E4E8B8A286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94AAB2F-BD9C-264E-A6DF-4CA03AD16E1D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5F8316-AAA9-B144-90EC-0B1B4A67F947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A822618-4091-454E-9E85-5821CAE6F3E5}" type="slidenum">
              <a:rPr lang="en-US" sz="1200">
                <a:solidFill>
                  <a:prstClr val="black"/>
                </a:solidFill>
              </a:rPr>
              <a:pPr/>
              <a:t>13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6092D02-124E-E24F-A22A-B41FBB571A7E}" type="slidenum">
              <a:rPr lang="en-US" sz="1200">
                <a:solidFill>
                  <a:prstClr val="black"/>
                </a:solidFill>
              </a:rPr>
              <a:pPr/>
              <a:t>14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D211FA9-34AC-5244-97E5-13AF9F843C19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71E805A-A9A5-B84C-B8A8-AAB88191DB95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73E8D0A-38E8-8941-AB43-C0F5488B22DC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F858B55-7B01-3540-8F09-D6602630E668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DC1BC5-ACAD-0448-9B1C-C504F5255ABA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3FB79C6-DC5A-8041-A98C-3F0546B0A0DB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97C4F00-B1DB-D54F-9EDA-F592A86ACDFC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5737DE5-D14C-1840-AB49-F6EE452B6966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E4649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732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73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56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9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866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593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92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74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91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8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83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E4649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74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0079A8"/>
                </a:solidFill>
                <a:ea typeface="ＭＳ Ｐゴシック" charset="0"/>
              </a:rPr>
              <a:t>Unit 3: WEATHER</a:t>
            </a:r>
          </a:p>
          <a:p>
            <a:pPr marL="0" indent="0" eaLnBrk="1" hangingPunct="1"/>
            <a:r>
              <a:rPr lang="en-US" dirty="0">
                <a:solidFill>
                  <a:srgbClr val="0079A8"/>
                </a:solidFill>
                <a:ea typeface="ＭＳ Ｐゴシック" charset="0"/>
              </a:rPr>
              <a:t>Phase Changes and Behavior of Gases</a:t>
            </a:r>
            <a:endParaRPr lang="en-US" sz="20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422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657600"/>
          </a:xfrm>
        </p:spPr>
        <p:txBody>
          <a:bodyPr/>
          <a:lstStyle/>
          <a:p>
            <a:pPr marL="0" indent="0" eaLnBrk="1" hangingPunct="1"/>
            <a:r>
              <a:rPr lang="en-US" sz="2400" i="1">
                <a:latin typeface="Palatino" charset="0"/>
                <a:ea typeface="ＭＳ Ｐゴシック" charset="0"/>
              </a:rPr>
              <a:t>Flexible container: </a:t>
            </a:r>
            <a:r>
              <a:rPr lang="en-US" sz="2400">
                <a:latin typeface="Palatino" charset="0"/>
                <a:ea typeface="ＭＳ Ｐゴシック" charset="0"/>
              </a:rPr>
              <a:t>When the gas is in a </a:t>
            </a:r>
            <a:r>
              <a:rPr lang="en-US" sz="2400" i="1">
                <a:latin typeface="Palatino" charset="0"/>
                <a:ea typeface="ＭＳ Ｐゴシック" charset="0"/>
              </a:rPr>
              <a:t>flexible </a:t>
            </a:r>
            <a:r>
              <a:rPr lang="en-US" sz="2400">
                <a:latin typeface="Palatino" charset="0"/>
                <a:ea typeface="ＭＳ Ｐゴシック" charset="0"/>
              </a:rPr>
              <a:t>container, changing the temperature or the pressure causes the volume to change. Charles</a:t>
            </a:r>
            <a:r>
              <a:rPr lang="ja-JP" altLang="en-US" sz="2400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>
                <a:latin typeface="Palatino" charset="0"/>
                <a:ea typeface="ＭＳ Ｐゴシック" charset="0"/>
              </a:rPr>
              <a:t>s law applies when volume and temperature vary but pressure does not change. Boyle</a:t>
            </a:r>
            <a:r>
              <a:rPr lang="ja-JP" altLang="en-US" sz="2400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>
                <a:latin typeface="Palatino" charset="0"/>
                <a:ea typeface="ＭＳ Ｐゴシック" charset="0"/>
              </a:rPr>
              <a:t>s law applies when volume and pressure vary but temperature does not change.</a:t>
            </a:r>
            <a:endParaRPr lang="en-US" altLang="ja-JP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0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299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657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 i="1">
                <a:latin typeface="Palatino" charset="0"/>
                <a:ea typeface="ＭＳ Ｐゴシック" charset="0"/>
              </a:rPr>
              <a:t>Rigid container: </a:t>
            </a:r>
            <a:r>
              <a:rPr lang="en-US" sz="2400">
                <a:latin typeface="Palatino" charset="0"/>
                <a:ea typeface="ＭＳ Ｐゴシック" charset="0"/>
              </a:rPr>
              <a:t>When a gas is in a </a:t>
            </a:r>
            <a:r>
              <a:rPr lang="en-US" sz="2400" i="1">
                <a:latin typeface="Palatino" charset="0"/>
                <a:ea typeface="ＭＳ Ｐゴシック" charset="0"/>
              </a:rPr>
              <a:t>rigid </a:t>
            </a:r>
            <a:r>
              <a:rPr lang="en-US" sz="2400">
                <a:latin typeface="Palatino" charset="0"/>
                <a:ea typeface="ＭＳ Ｐゴシック" charset="0"/>
              </a:rPr>
              <a:t>container, increasing the temperature causes the pressure to increase. Gay-Lussac</a:t>
            </a:r>
            <a:r>
              <a:rPr lang="ja-JP" altLang="en-US" sz="2400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>
                <a:latin typeface="Palatino" charset="0"/>
                <a:ea typeface="ＭＳ Ｐゴシック" charset="0"/>
              </a:rPr>
              <a:t>s law applies when the pressure and temperature vary but volume does not change.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 i="1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It is important to notice that in all these cases gas cannot enter or escape the containers.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571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239000" cy="3962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How does gas pressure change in flexible and in rigid containers?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relationship between gas pressure and temperature is expressed in the equation </a:t>
            </a:r>
            <a:r>
              <a:rPr lang="en-US" sz="2400" i="1">
                <a:latin typeface="Palatino" charset="0"/>
                <a:ea typeface="ＭＳ Ｐゴシック" charset="0"/>
              </a:rPr>
              <a:t>P </a:t>
            </a:r>
            <a:r>
              <a:rPr lang="en-US" sz="2400">
                <a:latin typeface="Palatino" charset="0"/>
                <a:ea typeface="ＭＳ Ｐゴシック" charset="0"/>
              </a:rPr>
              <a:t>= </a:t>
            </a:r>
            <a:r>
              <a:rPr lang="en-US" sz="2400" i="1">
                <a:latin typeface="Palatino" charset="0"/>
                <a:ea typeface="ＭＳ Ｐゴシック" charset="0"/>
              </a:rPr>
              <a:t>kT </a:t>
            </a:r>
            <a:r>
              <a:rPr lang="en-US" sz="2400">
                <a:latin typeface="Palatino" charset="0"/>
                <a:ea typeface="ＭＳ Ｐゴシック" charset="0"/>
              </a:rPr>
              <a:t>and is called Gay-Lussac</a:t>
            </a:r>
            <a:r>
              <a:rPr lang="ja-JP" altLang="en-US" sz="2400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>
                <a:latin typeface="Palatino" charset="0"/>
                <a:ea typeface="ＭＳ Ｐゴシック" charset="0"/>
              </a:rPr>
              <a:t>s law.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When a gas sample is in a rigid container, its volume cannot change. When a gas sample is in a flexible container, its volume can change.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In most containers, the temperature of the trapped gas changes to match the temperature of the gas on the outside.</a:t>
            </a:r>
            <a:endParaRPr lang="en-US" sz="12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741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 (cont.)</a:t>
            </a:r>
          </a:p>
        </p:txBody>
      </p:sp>
      <p:sp>
        <p:nvSpPr>
          <p:cNvPr id="1024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239000" cy="3962400"/>
          </a:xfrm>
        </p:spPr>
        <p:txBody>
          <a:bodyPr/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In flexible containers, the pressure of the gas on the inside changes to match the pressure of the air on the outside.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724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838200"/>
            <a:ext cx="7391400" cy="1143000"/>
          </a:xfrm>
          <a:noFill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044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76400"/>
            <a:ext cx="6781800" cy="3733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In the factory, a potato chip bag is filled with 50.0 mL of air. The pressure of the air is 1.0 atm, and the temperature is 25°C. Imagine that you take the potato chips with you on an airplane. At higher altitudes, the air pressure in the cabin is 0.85 atm, and the temperature is 25°C. The potato chip bag puffs up.</a:t>
            </a:r>
          </a:p>
          <a:p>
            <a:pPr marL="457200" lvl="1" indent="-3429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Which gas law applies?</a:t>
            </a:r>
          </a:p>
          <a:p>
            <a:pPr marL="457200" lvl="1" indent="-3429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Explain why the potato chip bag puffs up in the airplane.</a:t>
            </a:r>
          </a:p>
          <a:p>
            <a:pPr marL="457200" lvl="1" indent="-3429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What is the volume of the gas in the potato chip bag when it is at a higher altitude? Show your work.</a:t>
            </a:r>
            <a:endParaRPr lang="en-US" sz="240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769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Lesson </a:t>
            </a:r>
            <a:r>
              <a:rPr lang="en-US" dirty="0" smtClean="0">
                <a:latin typeface="Arial" charset="0"/>
                <a:ea typeface="ＭＳ Ｐゴシック" charset="0"/>
              </a:rPr>
              <a:t>59: </a:t>
            </a:r>
            <a:r>
              <a:rPr lang="en-US" dirty="0">
                <a:latin typeface="Arial" charset="0"/>
                <a:ea typeface="ＭＳ Ｐゴシック" charset="0"/>
              </a:rPr>
              <a:t>Egg in a Bottle</a:t>
            </a:r>
            <a:endParaRPr lang="en-US" b="0" dirty="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Gay-Lussac</a:t>
            </a:r>
            <a:r>
              <a:rPr lang="ja-JP" altLang="en-US" b="1">
                <a:latin typeface="Palatino" charset="0"/>
                <a:ea typeface="ＭＳ Ｐゴシック" charset="0"/>
              </a:rPr>
              <a:t>’</a:t>
            </a:r>
            <a:r>
              <a:rPr lang="en-US" altLang="ja-JP" b="1">
                <a:latin typeface="Palatino" charset="0"/>
                <a:ea typeface="ＭＳ Ｐゴシック" charset="0"/>
              </a:rPr>
              <a:t>s Law</a:t>
            </a:r>
          </a:p>
          <a:p>
            <a:pPr marL="0" indent="0" eaLnBrk="1" hangingPunct="1"/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512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Examine the egg and bottle setup. How could you use gas pressure to get the egg into the bottle? What variables would you change: pressure, volume, and/or temperature?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250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does gas pressure change in flexible and in rigid containers?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225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describe the qualitative and quantitative relationships between the pressure and temperature of a gas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explain how flexible and rigid containers affect the pressure, volume, and temperature of a gas sample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complete gas law problems involving changes in pressure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047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Demonstration</a:t>
            </a:r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individually.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343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35052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As the gas inside the flask cools, the pressure of the gas inside the flask decreases.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b="1">
              <a:latin typeface="Palatino" charset="0"/>
              <a:ea typeface="ＭＳ Ｐゴシック" charset="0"/>
            </a:endParaRPr>
          </a:p>
        </p:txBody>
      </p:sp>
      <p:pic>
        <p:nvPicPr>
          <p:cNvPr id="90115" name="Picture 5" descr="LBCTG_WEA_990_6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752600"/>
            <a:ext cx="338455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6350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Gas pressure is proportional to temperature if the volume and amount of gas are not changed and if the temperature is expressed in kelvins.</a:t>
            </a:r>
            <a:endParaRPr lang="en-US" sz="2400">
              <a:solidFill>
                <a:srgbClr val="0000FF"/>
              </a:solidFill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Gay-Lussac</a:t>
            </a:r>
            <a:r>
              <a:rPr lang="ja-JP" altLang="en-US" sz="2400" b="1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 b="1">
                <a:latin typeface="Arial" charset="0"/>
                <a:ea typeface="ＭＳ Ｐゴシック" charset="0"/>
              </a:rPr>
              <a:t>s law: </a:t>
            </a:r>
            <a:r>
              <a:rPr lang="en-US" altLang="ja-JP" sz="2400">
                <a:latin typeface="Arial" charset="0"/>
                <a:ea typeface="ＭＳ Ｐゴシック" charset="0"/>
              </a:rPr>
              <a:t>The pressure of a given amount of gas is directly proportional to temperature if the gas volume and amount of gas do not change and if the temperature is expressed in kelvins.</a:t>
            </a:r>
            <a:endParaRPr lang="en-US" sz="2400" b="1">
              <a:latin typeface="Palatino" charset="0"/>
              <a:ea typeface="ＭＳ Ｐゴシック" charset="0"/>
            </a:endParaRPr>
          </a:p>
        </p:txBody>
      </p:sp>
      <p:sp>
        <p:nvSpPr>
          <p:cNvPr id="92163" name="AutoShape 6"/>
          <p:cNvSpPr>
            <a:spLocks noChangeArrowheads="1"/>
          </p:cNvSpPr>
          <p:nvPr/>
        </p:nvSpPr>
        <p:spPr bwMode="auto">
          <a:xfrm>
            <a:off x="1143000" y="3657600"/>
            <a:ext cx="7239000" cy="2209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077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942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104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three gas laws help predict gas temperature, pressure, and volume when two of these variables change and the third remains fixed.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088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620</Words>
  <Application>Microsoft Macintosh PowerPoint</Application>
  <PresentationFormat>On-screen Show (4:3)</PresentationFormat>
  <Paragraphs>56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Blank Presentation</vt:lpstr>
      <vt:lpstr>Living By Chemistry SECOND EDITION</vt:lpstr>
      <vt:lpstr>Lesson 59: Egg in a Bottle</vt:lpstr>
      <vt:lpstr>ChemCatalyst</vt:lpstr>
      <vt:lpstr>Key Question</vt:lpstr>
      <vt:lpstr>You will be able to:</vt:lpstr>
      <vt:lpstr>Prepare for the Demonstration</vt:lpstr>
      <vt:lpstr>Discussion Notes</vt:lpstr>
      <vt:lpstr>Discussion Notes (cont.)</vt:lpstr>
      <vt:lpstr>Discussion Notes (cont.)</vt:lpstr>
      <vt:lpstr>Discussion Notes (cont.)</vt:lpstr>
      <vt:lpstr>Discussion Notes (cont.)</vt:lpstr>
      <vt:lpstr>Wrap Up</vt:lpstr>
      <vt:lpstr>Wrap Up (cont.)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59: Egg in a Bottle</dc:title>
  <dc:creator>Matthew Belford</dc:creator>
  <cp:lastModifiedBy>Jeffrey Dowling</cp:lastModifiedBy>
  <cp:revision>4</cp:revision>
  <dcterms:created xsi:type="dcterms:W3CDTF">2014-12-05T22:08:21Z</dcterms:created>
  <dcterms:modified xsi:type="dcterms:W3CDTF">2015-05-27T01:51:06Z</dcterms:modified>
</cp:coreProperties>
</file>