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827E4-8DCA-0C47-A729-409FA96F37B7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D08D6-7DC2-6E47-8561-C2447B6E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2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FC986E-50F7-C94C-8BFF-3607E466713A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E692C9-5378-FF40-8067-A107D35A6D67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BE5F85-52CA-4341-BACD-2994CE06E1A3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5823CE-1743-B544-9B47-3DEF196EDBA0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0E7754-6EBA-354B-94F9-1246579C5C1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80808A-3515-5348-BFB9-CF70A2662F8A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044F22-D983-A742-AB97-31DE38CE80E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334B3C-6BCD-B549-9C88-3342DDCA2A2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20A0BB-D387-9E42-80F6-33629CD1ABEE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E11FA9-EFCE-FA42-9504-D82B773477F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736CCA-C52C-4A4F-91FC-7790E2F3FBA2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3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0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155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3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9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98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Atmospheric pressure: </a:t>
            </a:r>
            <a:r>
              <a:rPr lang="en-US" sz="2400">
                <a:latin typeface="Arial" charset="0"/>
                <a:ea typeface="ＭＳ Ｐゴシック" charset="0"/>
              </a:rPr>
              <a:t>Air pressure that is always present on Earth as a result of air molecules colliding with the surfaces of objects on the planet. At sea level and 25°C, there is 14.7 lb/in</a:t>
            </a:r>
            <a:r>
              <a:rPr lang="en-US" sz="2400" baseline="30000"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of air pressure from the air around us. This is referred to as one atmosphere of pressure, or 1 atm.</a:t>
            </a: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51203" name="AutoShape 5"/>
          <p:cNvSpPr>
            <a:spLocks noChangeArrowheads="1"/>
          </p:cNvSpPr>
          <p:nvPr/>
        </p:nvSpPr>
        <p:spPr bwMode="auto">
          <a:xfrm>
            <a:off x="1143000" y="1981200"/>
            <a:ext cx="6934200" cy="2971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4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evidence do we have that gases exert pressure?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Gas pressure is defined as the force per unit area caused by the molecules of a gas pushing on objects or on the walls of its container.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Atmospheric pressure is the pressure of the air around us.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Many generalizations you make about air can also be made about any gas, whether helium, argon, or any other.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0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Give evidence that gas molecules exert pressure on the walls of whatever container they are in.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7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57: </a:t>
            </a:r>
            <a:r>
              <a:rPr lang="en-US" dirty="0">
                <a:latin typeface="Arial" charset="0"/>
                <a:ea typeface="ＭＳ Ｐゴシック" charset="0"/>
              </a:rPr>
              <a:t>Air Force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Air Pressure</a:t>
            </a:r>
          </a:p>
        </p:txBody>
      </p:sp>
    </p:spTree>
    <p:extLst>
      <p:ext uri="{BB962C8B-B14F-4D97-AF65-F5344CB8AC3E}">
        <p14:creationId xmlns:p14="http://schemas.microsoft.com/office/powerpoint/2010/main" val="353695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you blow up a balloon and let it go, it flies around the room.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Why does the gas inside the balloon come out?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can you change how fast the balloon moves?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does this demonstration provide evidence of air pressure?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1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evidence do we have that gases exert pressure?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5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and define gas pressure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what causes air pressure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complete simple air pressure calculations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8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Watch the demonstration as a class.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9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each demonstration, air is trapped somewhere.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9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Air pressure is the force per unit area exerted on objects as a result of gas molecules colliding with those objects.</a:t>
            </a:r>
            <a:endParaRPr lang="en-US" sz="240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Pressure: </a:t>
            </a:r>
            <a:r>
              <a:rPr lang="en-US" sz="2400">
                <a:latin typeface="Arial" charset="0"/>
                <a:ea typeface="ＭＳ Ｐゴシック" charset="0"/>
              </a:rPr>
              <a:t>Force applied over a specific area. Force per unit area. Gas pressure is caused by gas molecules striking objects or the walls of a container.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47107" name="AutoShape 4"/>
          <p:cNvSpPr>
            <a:spLocks noChangeArrowheads="1"/>
          </p:cNvSpPr>
          <p:nvPr/>
        </p:nvSpPr>
        <p:spPr bwMode="auto">
          <a:xfrm>
            <a:off x="1219200" y="3657600"/>
            <a:ext cx="66294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6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examples like the ones seen today, there are generally two types of air pressure to consider: air trapped inside a container, and air from the atmosphere outside a container.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mixture of gases that surrounds you at all times is called the atmosphere.</a:t>
            </a:r>
          </a:p>
        </p:txBody>
      </p:sp>
    </p:spTree>
    <p:extLst>
      <p:ext uri="{BB962C8B-B14F-4D97-AF65-F5344CB8AC3E}">
        <p14:creationId xmlns:p14="http://schemas.microsoft.com/office/powerpoint/2010/main" val="370981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Macintosh PowerPoint</Application>
  <PresentationFormat>On-screen Show (4:3)</PresentationFormat>
  <Paragraphs>49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57: Air Force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57: Air Force</dc:title>
  <dc:creator>Matthew Belford</dc:creator>
  <cp:lastModifiedBy>Jeffrey Dowling</cp:lastModifiedBy>
  <cp:revision>4</cp:revision>
  <dcterms:created xsi:type="dcterms:W3CDTF">2014-12-05T22:06:25Z</dcterms:created>
  <dcterms:modified xsi:type="dcterms:W3CDTF">2015-06-11T17:04:43Z</dcterms:modified>
</cp:coreProperties>
</file>