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F2DD9-2892-864A-A63D-BC96EAB4B8A2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B237E-2239-4044-B943-1E32FA2CF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0AE6B6-78CE-0C42-A28B-995E78FE1B56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0A9E9-5669-7947-B589-6D8581E2548E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01A503-B123-4447-920B-90F2454C00EB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89BF1C-C530-8749-83BB-867DD164500F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63DA1E-D5E5-374E-9E0D-9C14D12E952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7673F1-F553-B74D-9C71-E9F4D00398B0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BF558-A13A-8846-8FFA-C2D1E620C4C3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D66B84-026C-4E47-9059-4E9B5157C3E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FA5B77-5F1B-E149-9D1D-59C2F884A8F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1CBABB-7F02-CB42-93B8-9A54CFF7BF2A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B1897E-0AB7-8E46-8437-2C92A002891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BA3A6A-647A-2E49-A8DB-E707B91BB7A2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1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2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6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17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1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1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47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85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06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8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55: </a:t>
            </a:r>
            <a:r>
              <a:rPr lang="en-US" dirty="0">
                <a:latin typeface="Arial" charset="0"/>
                <a:ea typeface="ＭＳ Ｐゴシック" charset="0"/>
              </a:rPr>
              <a:t>Front and Center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4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Density, Temperature, and Fronts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1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83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weather associated with cold and warm fronts differs.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Interactions among the temperature, volume, and density of air masses contribute significantly to the formation of weather.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85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239000" cy="4191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weather fronts affect the weather?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Fronts form where air masses overtake each other.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Storms and precipitation occur at both warm fronts and cold fronts.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Density differences account for the movement and layering of air masses when they meet.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Temperature differences account for phase changes that occur when air masses meet, causing precipitation.</a:t>
            </a:r>
            <a:endParaRPr lang="en-US" sz="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4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7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629400" cy="3276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warm front is approaching your hometown. It is one day away.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would you expect to observe in the way of weather?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8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0772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66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1910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Large air masses form over different regions of land and ocean. These air masses have a consistent temperature and moisture content.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1600">
              <a:latin typeface="Palatino" charset="0"/>
              <a:ea typeface="ＭＳ Ｐゴシック" charset="0"/>
            </a:endParaRPr>
          </a:p>
        </p:txBody>
      </p:sp>
      <p:pic>
        <p:nvPicPr>
          <p:cNvPr id="166915" name="Picture 6" descr="LBCSE_941_03_0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5"/>
          <a:stretch>
            <a:fillRect/>
          </a:stretch>
        </p:blipFill>
        <p:spPr bwMode="auto">
          <a:xfrm>
            <a:off x="609600" y="2949575"/>
            <a:ext cx="3657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6" name="Text Box 7"/>
          <p:cNvSpPr txBox="1">
            <a:spLocks noChangeArrowheads="1"/>
          </p:cNvSpPr>
          <p:nvPr/>
        </p:nvSpPr>
        <p:spPr bwMode="auto">
          <a:xfrm>
            <a:off x="4419600" y="2590800"/>
            <a:ext cx="4191000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What patterns do you notice in the temperatures and moisture content of the air masses shown on the map?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Why do you think clouds form when the Continental Polar air mass collides with the Maritime Tropical air mass?</a:t>
            </a: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>
                <a:solidFill>
                  <a:srgbClr val="000000"/>
                </a:solidFill>
                <a:latin typeface="Palatino" charset="0"/>
              </a:rPr>
              <a:t>Use the concept of density to explain why warm air in the Maritime Tropical air mass rises, while cold air in the Continental Polar air mass descends.</a:t>
            </a:r>
          </a:p>
        </p:txBody>
      </p:sp>
    </p:spTree>
    <p:extLst>
      <p:ext uri="{BB962C8B-B14F-4D97-AF65-F5344CB8AC3E}">
        <p14:creationId xmlns:p14="http://schemas.microsoft.com/office/powerpoint/2010/main" val="27543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68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weather fronts affect the weather?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2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roles of temperature and density in the movement of cold and warm air masses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weather patterns associated with warm fronts and cold fronts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8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6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 (cont.)</a:t>
            </a:r>
          </a:p>
        </p:txBody>
      </p:sp>
      <p:sp>
        <p:nvSpPr>
          <p:cNvPr id="175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cold front forms when a cold air mass catches up with a warm air mass, while a warm front forms when a warm air mass catches up with a cold air mass.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175107" name="Picture 4" descr="LBCTG_WEA_990_5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95800"/>
            <a:ext cx="6858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5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77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Fronts occur between the boundaries of warm and cold air masses.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Warm and cold air masses have different densities.</a:t>
            </a:r>
            <a:endParaRPr lang="en-US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6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79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a cold front, cold air overtakes warm air.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179203" name="Picture 4" descr="LBCSE_941_03_0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71"/>
          <a:stretch>
            <a:fillRect/>
          </a:stretch>
        </p:blipFill>
        <p:spPr bwMode="auto">
          <a:xfrm>
            <a:off x="1295400" y="2743200"/>
            <a:ext cx="68580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24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81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3152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a warm front, warm air overtakes cold air.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181251" name="Picture 5" descr="LBCSE_941_03_0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31"/>
          <a:stretch>
            <a:fillRect/>
          </a:stretch>
        </p:blipFill>
        <p:spPr bwMode="auto">
          <a:xfrm>
            <a:off x="1370013" y="2667000"/>
            <a:ext cx="6935787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80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Macintosh PowerPoint</Application>
  <PresentationFormat>On-screen Show (4:3)</PresentationFormat>
  <Paragraphs>55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Lesson 55: Front and Center</vt:lpstr>
      <vt:lpstr>ChemCatalyst</vt:lpstr>
      <vt:lpstr>Key Question</vt:lpstr>
      <vt:lpstr>You will be able to:</vt:lpstr>
      <vt:lpstr>Prepare for the Activity</vt:lpstr>
      <vt:lpstr>Prepare for the Activity (cont.)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55: Front and Center</dc:title>
  <dc:creator>Matthew Belford</dc:creator>
  <cp:lastModifiedBy>Jeffrey Dowling</cp:lastModifiedBy>
  <cp:revision>3</cp:revision>
  <dcterms:created xsi:type="dcterms:W3CDTF">2014-12-05T21:53:46Z</dcterms:created>
  <dcterms:modified xsi:type="dcterms:W3CDTF">2015-06-11T17:02:14Z</dcterms:modified>
</cp:coreProperties>
</file>