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5BF1-1984-2048-A693-864BAA176F02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066BE-829C-5144-ABF4-A03BBAA9C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3FE402-C17F-BB49-8ECF-88E0747388B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A2DEF3-9A3E-9C4B-AC3B-AE8697C69E9D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46AF2A-CE28-254A-A37F-3205516712A8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2A2A50-263F-C145-91DE-C4D0A72730BC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A00EBE-ACF1-9B4C-9002-058E1DF5D7E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42A740-9AFC-8740-BD59-460FBCE260D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4C4EC8-985D-134D-9499-AEB3314511A2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260EF8-C085-8840-AE6D-CCB7586FBC6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1A4CEB-1562-5246-899E-F24E6ECEB86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261274-32BA-6C44-B775-7654131F645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0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7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0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23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81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41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2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9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60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239000" cy="4191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you predict the volume of a gas sample?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You can use the proportionality constant to calculate the volume of a gas sample at any temperature if the temperature is in kelvins and the amount of gas and the gas pressure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change: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V </a:t>
            </a:r>
            <a:r>
              <a:rPr lang="en-US" altLang="ja-JP" sz="2400">
                <a:latin typeface="Palatino" charset="0"/>
                <a:ea typeface="ＭＳ Ｐゴシック" charset="0"/>
              </a:rPr>
              <a:t>=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kT</a:t>
            </a:r>
            <a:r>
              <a:rPr lang="en-US" altLang="ja-JP" sz="2400">
                <a:latin typeface="Palatino" charset="0"/>
                <a:ea typeface="ＭＳ Ｐゴシック" charset="0"/>
              </a:rPr>
              <a:t>. This is known as Charles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proportionality constant, </a:t>
            </a:r>
            <a:r>
              <a:rPr lang="en-US" sz="2400" i="1">
                <a:latin typeface="Palatino" charset="0"/>
                <a:ea typeface="ＭＳ Ｐゴシック" charset="0"/>
              </a:rPr>
              <a:t>k, </a:t>
            </a:r>
            <a:r>
              <a:rPr lang="en-US" sz="2400">
                <a:latin typeface="Palatino" charset="0"/>
                <a:ea typeface="ＭＳ Ｐゴシック" charset="0"/>
              </a:rPr>
              <a:t>depends on the amount of gas in a sample and the pressure of the gas.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 As the temperature increases, the volume of a gas sample increases and the density of the gas decreases. This is why warmer gas rises above cooler gas.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9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4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2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sample of gas has a volume of 120 L at a temperature of 40 °C. The temperature drops to –10 °C. If nothing else changes, what is the new volume of the gas?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9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54: </a:t>
            </a:r>
            <a:r>
              <a:rPr lang="en-US" dirty="0">
                <a:latin typeface="Arial" charset="0"/>
                <a:ea typeface="ＭＳ Ｐゴシック" charset="0"/>
              </a:rPr>
              <a:t>Sorry Charlie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4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Charles</a:t>
            </a:r>
            <a:r>
              <a:rPr lang="ja-JP" altLang="en-US" b="1">
                <a:latin typeface="Palatino" charset="0"/>
                <a:ea typeface="ＭＳ Ｐゴシック" charset="0"/>
              </a:rPr>
              <a:t>’</a:t>
            </a:r>
            <a:r>
              <a:rPr lang="en-US" altLang="ja-JP" b="1">
                <a:latin typeface="Palatino" charset="0"/>
                <a:ea typeface="ＭＳ Ｐゴシック" charset="0"/>
              </a:rPr>
              <a:t>s Law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3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46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lava lamp contains a waxy substance and water, which do not mix, and a lightbulb at the base. As the bulb heats the waxy substance, it rises. Near the top of the lamp, the waxy substance cools and falls. Explain why this happens.</a:t>
            </a:r>
            <a:endParaRPr lang="en-US" sz="16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48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the volume of a gas sample?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0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Charles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and use it to solve simple gas law problems involving volume and temperature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two methods for determining the volume of a gas if its temperature is known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17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52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5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546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Charles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states that volume,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V, </a:t>
            </a:r>
            <a:r>
              <a:rPr lang="en-US" altLang="ja-JP" sz="2400">
                <a:latin typeface="Palatino" charset="0"/>
                <a:ea typeface="ＭＳ Ｐゴシック" charset="0"/>
              </a:rPr>
              <a:t>is proportional to the Kelvin temperature,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T.</a:t>
            </a:r>
          </a:p>
          <a:p>
            <a:pPr marL="0" indent="0" eaLnBrk="1" hangingPunct="1"/>
            <a:endParaRPr lang="en-US" sz="2400" b="1" i="1">
              <a:latin typeface="Arial" charset="0"/>
              <a:ea typeface="ＭＳ Ｐゴシック" charset="0"/>
            </a:endParaRPr>
          </a:p>
        </p:txBody>
      </p:sp>
      <p:pic>
        <p:nvPicPr>
          <p:cNvPr id="154627" name="Picture 6" descr="LBCTG_WEA_990_5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41910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83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09800"/>
            <a:ext cx="7086600" cy="3581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Charles</a:t>
            </a:r>
            <a:r>
              <a:rPr lang="ja-JP" altLang="en-US" sz="2400" b="1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b="1">
                <a:latin typeface="Arial" charset="0"/>
                <a:ea typeface="ＭＳ Ｐゴシック" charset="0"/>
              </a:rPr>
              <a:t>s law: </a:t>
            </a:r>
            <a:r>
              <a:rPr lang="en-US" altLang="ja-JP" sz="2400">
                <a:latin typeface="Arial" charset="0"/>
                <a:ea typeface="ＭＳ Ｐゴシック" charset="0"/>
              </a:rPr>
              <a:t>For a given sample of gas at a certain pressure, the volume of gas is directly proportional to its Kelvin temperature.</a:t>
            </a:r>
            <a:endParaRPr lang="en-US" altLang="ja-JP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2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proportionality constant, </a:t>
            </a:r>
            <a:r>
              <a:rPr lang="en-US" sz="2400" i="1">
                <a:latin typeface="Palatino" charset="0"/>
                <a:ea typeface="ＭＳ Ｐゴシック" charset="0"/>
              </a:rPr>
              <a:t>k, </a:t>
            </a:r>
            <a:r>
              <a:rPr lang="en-US" sz="2400">
                <a:latin typeface="Palatino" charset="0"/>
                <a:ea typeface="ＭＳ Ｐゴシック" charset="0"/>
              </a:rPr>
              <a:t>indicates how much the volume of a gas changes per kelvin.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Because volume is proportional to temperature, the graph of volume versus temperature for a gas sample is a straight line that goes through the origin, (0, 0).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  <p:sp>
        <p:nvSpPr>
          <p:cNvPr id="156675" name="AutoShape 4"/>
          <p:cNvSpPr>
            <a:spLocks noChangeArrowheads="1"/>
          </p:cNvSpPr>
          <p:nvPr/>
        </p:nvSpPr>
        <p:spPr bwMode="auto">
          <a:xfrm>
            <a:off x="1143000" y="2133600"/>
            <a:ext cx="67818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2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58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Hot air rises because it is less dense than cooler air.</a:t>
            </a:r>
            <a:endParaRPr lang="en-US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5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Macintosh PowerPoint</Application>
  <PresentationFormat>On-screen Show (4:3)</PresentationFormat>
  <Paragraphs>42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54: Sorry Charlie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54: Sorry Charlie</dc:title>
  <dc:creator>Matthew Belford</dc:creator>
  <cp:lastModifiedBy>Jeffrey Dowling</cp:lastModifiedBy>
  <cp:revision>4</cp:revision>
  <dcterms:created xsi:type="dcterms:W3CDTF">2014-12-05T21:53:22Z</dcterms:created>
  <dcterms:modified xsi:type="dcterms:W3CDTF">2015-06-11T17:01:43Z</dcterms:modified>
</cp:coreProperties>
</file>