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73E24-C90F-744D-A667-65A355D401E7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92DB3-0111-0E45-8B2D-1B058E3FD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44C34-4BBC-B84F-8991-1A1F042F4CEF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D78ED6-360F-4844-AF4F-3C9A41AA43B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E5B182-2BF6-0849-8F88-D0653FC5B92C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04B60D-B38D-7349-942F-136906C2478E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FC7DCD-40A0-0845-8CA0-054A3423D82A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6B8812-60B8-894F-995F-578BAC99676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6F6487-E652-2F46-BA0D-552CEBDB2A0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47DA06-ABAD-BD45-BFF2-C5F75AE81B6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D40472-4784-C543-8AFE-D58360E748BB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6547B1-FABE-374F-A8F6-4AFFB905D73D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D4D54A-5C44-424F-A0C0-C43CEE9771D4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4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83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3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4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81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88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5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As the temperature increases, the average speed of the particles increases.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temperature of a gas is a measure of the average energy of motion of the gas particles.</a:t>
            </a:r>
            <a:endParaRPr lang="en-US" b="1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2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239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cold can substances become?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Kelvin scale assigns a value of zero to the temperature of a gas with a hypothetical volume of zero.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Conversion between the Celsius scale and the Kelvin scale is given by the formula K = °C + 273.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Gas particles are in constant motion. The average speed of gas particles increases as the temperature increases.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volume of a gas changes as the temperature changes, if the gas is in a flexible container.</a:t>
            </a:r>
            <a:endParaRPr lang="en-US" sz="1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4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42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Describe three features of the motions of gas particles.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Use the motions of gas particles to explain why gases expand when they are heated.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3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53: </a:t>
            </a:r>
            <a:r>
              <a:rPr lang="en-US" dirty="0">
                <a:latin typeface="Arial" charset="0"/>
                <a:ea typeface="ＭＳ Ｐゴシック" charset="0"/>
              </a:rPr>
              <a:t>Absolute Zero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Kelvin Scale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2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Researchers have recorded the temperature on Triton, a moon of Neptune, as –235 °C.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Do you think carbon dioxide, CO2, would be a solid, a liquid, or a gas at this temperature? Explain your reasoning.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do you think is the coldest temperature something can get to? What limits how cold something can get?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7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cold can substances become?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9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relationship between the Celsius and Kelvin temperature scales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concept of absolute zero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motion of gas molecules according to the kinetic theory of gases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8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Computer Activity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individually.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On the Celsius scale, the temperature at which the volume of a gas is theoretically equal to 0 is 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°273 </a:t>
            </a:r>
            <a:r>
              <a:rPr lang="ja-JP" altLang="en-US" sz="2400">
                <a:latin typeface="Palatino" charset="0"/>
                <a:ea typeface="ＭＳ Ｐゴシック" charset="0"/>
              </a:rPr>
              <a:t>ｰ</a:t>
            </a:r>
            <a:r>
              <a:rPr lang="en-US" altLang="ja-JP" sz="2400">
                <a:latin typeface="Palatino" charset="0"/>
                <a:ea typeface="ＭＳ Ｐゴシック" charset="0"/>
              </a:rPr>
              <a:t>C.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  	  K = °C + 273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	 °C = K – 273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9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temperature of 0 K is referred to as absolute zero.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134147" name="Picture 5" descr="LBCTG_WEA_990_5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" t="11009" r="19109" b="2615"/>
          <a:stretch>
            <a:fillRect/>
          </a:stretch>
        </p:blipFill>
        <p:spPr bwMode="auto">
          <a:xfrm>
            <a:off x="381000" y="3390900"/>
            <a:ext cx="39624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48" name="Picture 6" descr="LBCTG_WEA_990_5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5" r="21681" b="4321"/>
          <a:stretch>
            <a:fillRect/>
          </a:stretch>
        </p:blipFill>
        <p:spPr bwMode="auto">
          <a:xfrm>
            <a:off x="4495800" y="3810000"/>
            <a:ext cx="419100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9" name="Text Box 7"/>
          <p:cNvSpPr txBox="1">
            <a:spLocks noChangeArrowheads="1"/>
          </p:cNvSpPr>
          <p:nvPr/>
        </p:nvSpPr>
        <p:spPr bwMode="auto">
          <a:xfrm>
            <a:off x="685800" y="28194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baseline="0">
                <a:solidFill>
                  <a:srgbClr val="000000"/>
                </a:solidFill>
              </a:rPr>
              <a:t>Celsius Scale</a:t>
            </a:r>
            <a:br>
              <a:rPr lang="en-US" sz="1200" b="1" baseline="0">
                <a:solidFill>
                  <a:srgbClr val="000000"/>
                </a:solidFill>
              </a:rPr>
            </a:br>
            <a:r>
              <a:rPr lang="en-US" sz="1200" b="1" baseline="0">
                <a:solidFill>
                  <a:srgbClr val="000000"/>
                </a:solidFill>
              </a:rPr>
              <a:t>Volume of Gas Versus Temperature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0" name="Text Box 8"/>
          <p:cNvSpPr txBox="1">
            <a:spLocks noChangeArrowheads="1"/>
          </p:cNvSpPr>
          <p:nvPr/>
        </p:nvSpPr>
        <p:spPr bwMode="auto">
          <a:xfrm>
            <a:off x="5105400" y="3459163"/>
            <a:ext cx="3505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baseline="0">
                <a:solidFill>
                  <a:srgbClr val="000000"/>
                </a:solidFill>
              </a:rPr>
              <a:t>Volume of Gas Versus Kelvin Temperature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2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3152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model displayed in the simulation is the kinetic theory of gases.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Gas particles are constantly moving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motion of gas particles is random.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Gas particles move in straight lines.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speeds of the particles are not all the same.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Gas particles have a lot of space to move around in. (They are tiny compared to the space they are found in.)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Gas particles change directions when they hit each other or the walls of the container.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Macintosh PowerPoint</Application>
  <PresentationFormat>On-screen Show (4:3)</PresentationFormat>
  <Paragraphs>59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53: Absolute Zero</vt:lpstr>
      <vt:lpstr>ChemCatalyst</vt:lpstr>
      <vt:lpstr>Key Question</vt:lpstr>
      <vt:lpstr>You will be able to:</vt:lpstr>
      <vt:lpstr>Prepare for the Computer Activity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53: Absolute Zero</dc:title>
  <dc:creator>Matthew Belford</dc:creator>
  <cp:lastModifiedBy>Jeffrey Dowling</cp:lastModifiedBy>
  <cp:revision>4</cp:revision>
  <dcterms:created xsi:type="dcterms:W3CDTF">2014-12-05T21:52:59Z</dcterms:created>
  <dcterms:modified xsi:type="dcterms:W3CDTF">2015-06-11T17:00:55Z</dcterms:modified>
</cp:coreProperties>
</file>