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C856-5566-874E-BD52-1A8E923477ED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24919-A09D-394D-86C6-8EDB6B38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FE84DD-7F54-A94D-B63E-33BB49E5C38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189941-BA4F-574D-B08A-389CD4E86931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8DADC5-F772-B042-B746-7BAE59E300FE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C8C118-CB36-F848-8660-1C5D56A89B00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DA0039-80C6-804D-841D-E81DE1604F85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75CE59-A6B6-EE43-8680-BD68F92FC9D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10BEB1-33F5-CD4F-8CFD-8A26BC90762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945643-089C-F24A-BB2E-C9851674629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83B167-A99A-BA48-B697-B6B1F281752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E5BCF6-FB41-8048-9345-BC946442D16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F13CE1-7320-0D45-B9D6-144BE015656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01872F-7205-3B45-A017-E430904080E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2A7696-0DD5-F945-90E2-386E39D6B846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0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9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88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3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2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76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01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3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2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meteorologists reported rainfall in terms of volume, they would all need to use a rain gauge with the exact same size and shape in order to be able to compare measurements.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3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are countless examples of proportional relationships in the world around you. For example: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number of steps in a staircase is proportional to the total height of the staircase.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number of pages in a book is proportional to the thickness of the book.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relationship between centimeters and inches is proportional.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All these proportional relationships can be expressed mathematically.</a:t>
            </a:r>
            <a:endParaRPr lang="en-US" sz="2400">
              <a:solidFill>
                <a:srgbClr val="0000FF"/>
              </a:solidFill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each case, one number in the equation does not change.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Proportionality constant: </a:t>
            </a:r>
            <a:r>
              <a:rPr lang="en-US" sz="2400">
                <a:latin typeface="Arial" charset="0"/>
                <a:ea typeface="ＭＳ Ｐゴシック" charset="0"/>
              </a:rPr>
              <a:t>The number that relates two variables that are proportional to each other. It is represented by a lowercase </a:t>
            </a:r>
            <a:r>
              <a:rPr lang="en-US" sz="2400" i="1">
                <a:latin typeface="Arial" charset="0"/>
                <a:ea typeface="ＭＳ Ｐゴシック" charset="0"/>
              </a:rPr>
              <a:t>k.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  <p:sp>
        <p:nvSpPr>
          <p:cNvPr id="66563" name="AutoShape 4"/>
          <p:cNvSpPr>
            <a:spLocks noChangeArrowheads="1"/>
          </p:cNvSpPr>
          <p:nvPr/>
        </p:nvSpPr>
        <p:spPr bwMode="auto">
          <a:xfrm>
            <a:off x="1219200" y="4114800"/>
            <a:ext cx="69342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0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meteorologists keep track of the amount of rainfall?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Meteorologists measure the height of rain, because the volume of rain is directly proportional to the height of the water measured.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Graphs of two variables that are proportional are always a straight line through the origin.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When one variable is proportional to another, it is possible to make accurate predictions of other values when one data point is known.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4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Suppose you find that a cylindrical rain gauge contains a volume of 8 mL of rain for a height of 2 cm of rain.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Describe how you might figure out the volume of rain for a height of 10 cm of rain in this same container.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8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80772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50: </a:t>
            </a:r>
            <a:r>
              <a:rPr lang="en-US" dirty="0">
                <a:latin typeface="Arial" charset="0"/>
                <a:ea typeface="ＭＳ Ｐゴシック" charset="0"/>
              </a:rPr>
              <a:t>Raindrops </a:t>
            </a:r>
            <a:r>
              <a:rPr lang="en-US" dirty="0" smtClean="0">
                <a:latin typeface="Arial" charset="0"/>
                <a:ea typeface="ＭＳ Ｐゴシック" charset="0"/>
              </a:rPr>
              <a:t>Keep Falling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Measuring Liquids</a:t>
            </a:r>
          </a:p>
        </p:txBody>
      </p:sp>
    </p:spTree>
    <p:extLst>
      <p:ext uri="{BB962C8B-B14F-4D97-AF65-F5344CB8AC3E}">
        <p14:creationId xmlns:p14="http://schemas.microsoft.com/office/powerpoint/2010/main" val="267236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pic>
        <p:nvPicPr>
          <p:cNvPr id="48130" name="Picture 4" descr="LBCTG_WEA_990_5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18224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5" descr="LBCTG_WEA_990_5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2"/>
          <a:stretch>
            <a:fillRect/>
          </a:stretch>
        </p:blipFill>
        <p:spPr bwMode="auto">
          <a:xfrm>
            <a:off x="3448050" y="3276600"/>
            <a:ext cx="22479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6" descr="LBCTG_WEA_990_5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15827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239000" cy="4038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is rainfall usually measured? Describe the type of instrument you think is usually used.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Which of these containers would make the best rain gauge? 		Explain your reasoning.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3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meteorologists keep track of the amount of rainfall?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7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identify a proportional relationship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several methods for solving a problem involving proportional variables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why rainfall is measured in terms of height rather than volume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1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5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Does the same amount of rain fall on each area? How could you measure the amount of rain that falls on the objects?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56323" name="Picture 4" descr="LBCTG_WEA_990_5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11060" r="16304" b="11520"/>
          <a:stretch>
            <a:fillRect/>
          </a:stretch>
        </p:blipFill>
        <p:spPr bwMode="auto">
          <a:xfrm>
            <a:off x="1905000" y="3581400"/>
            <a:ext cx="51816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87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data points show that volume increases in a steady and predictable way in relation to the height of the beaker.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Proportional: </a:t>
            </a:r>
            <a:r>
              <a:rPr lang="en-US" sz="2400">
                <a:latin typeface="Arial" charset="0"/>
                <a:ea typeface="ＭＳ Ｐゴシック" charset="0"/>
              </a:rPr>
              <a:t>Two variables are directly proportional when you can multiply the value of one by a constant to obtain the value of the other.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58371" name="AutoShape 4"/>
          <p:cNvSpPr>
            <a:spLocks noChangeArrowheads="1"/>
          </p:cNvSpPr>
          <p:nvPr/>
        </p:nvSpPr>
        <p:spPr bwMode="auto">
          <a:xfrm>
            <a:off x="1143000" y="3657600"/>
            <a:ext cx="71628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2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graphed line and the math associated with the line represent an ideal.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volume of rainfall increases regularly in relation to the height of the rainfall.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</a:t>
            </a:r>
            <a:r>
              <a:rPr lang="en-US" sz="2400" i="1">
                <a:latin typeface="Palatino" charset="0"/>
                <a:ea typeface="ＭＳ Ｐゴシック" charset="0"/>
              </a:rPr>
              <a:t>height </a:t>
            </a:r>
            <a:r>
              <a:rPr lang="en-US" sz="2400">
                <a:latin typeface="Palatino" charset="0"/>
                <a:ea typeface="ＭＳ Ｐゴシック" charset="0"/>
              </a:rPr>
              <a:t>of rain collected in a rain gauge does not depend on the diameter of the container.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</a:t>
            </a:r>
            <a:r>
              <a:rPr lang="en-US" sz="2400" i="1">
                <a:latin typeface="Palatino" charset="0"/>
                <a:ea typeface="ＭＳ Ｐゴシック" charset="0"/>
              </a:rPr>
              <a:t>volume </a:t>
            </a:r>
            <a:r>
              <a:rPr lang="en-US" sz="2400">
                <a:latin typeface="Palatino" charset="0"/>
                <a:ea typeface="ＭＳ Ｐゴシック" charset="0"/>
              </a:rPr>
              <a:t>of rain collected does depend on the diameter of the container.</a:t>
            </a:r>
          </a:p>
        </p:txBody>
      </p:sp>
    </p:spTree>
    <p:extLst>
      <p:ext uri="{BB962C8B-B14F-4D97-AF65-F5344CB8AC3E}">
        <p14:creationId xmlns:p14="http://schemas.microsoft.com/office/powerpoint/2010/main" val="290423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552</Words>
  <Application>Microsoft Macintosh PowerPoint</Application>
  <PresentationFormat>On-screen Show (4:3)</PresentationFormat>
  <Paragraphs>61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50: Raindrops Keep Falling</vt:lpstr>
      <vt:lpstr>ChemCatalyst</vt:lpstr>
      <vt:lpstr>Key Question</vt:lpstr>
      <vt:lpstr>You will be able to:</vt:lpstr>
      <vt:lpstr>Prepare for the Lab</vt:lpstr>
      <vt:lpstr>Prepare for the Lab (cont.)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50: Raindrops Keep Falling</dc:title>
  <dc:creator>Matthew Belford</dc:creator>
  <cp:lastModifiedBy>Jeffrey Dowling</cp:lastModifiedBy>
  <cp:revision>5</cp:revision>
  <dcterms:created xsi:type="dcterms:W3CDTF">2014-12-05T21:51:55Z</dcterms:created>
  <dcterms:modified xsi:type="dcterms:W3CDTF">2015-06-11T16:54:50Z</dcterms:modified>
</cp:coreProperties>
</file>