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0"/>
    <a:srgbClr val="8BA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47804-6A3D-344E-BD53-0227BA7F6575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E58D2-C6D2-CE4B-9C07-111D7D0BA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6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371CBB-4084-B24E-AC99-A0238B1A2DD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71CDE4-3AE3-334A-B581-D91208CD53F6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777CE1-7D2B-EF4F-A865-9134A336A19A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E7F4D0-26BB-D74A-8788-0AC811A8F8D0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B4A50B-9DC2-C641-9059-EC7FFFFF3840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2C09C6-542A-DB44-B7E0-EAEF972EC7D3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847C79-868F-0940-8C75-BD9148964BD1}" type="slidenum">
              <a:rPr lang="en-US" sz="1200">
                <a:solidFill>
                  <a:prstClr val="black"/>
                </a:solidFill>
              </a:rPr>
              <a:pPr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7A8D26-ED5E-7F4D-966E-8226E0190FBB}" type="slidenum">
              <a:rPr lang="en-US" sz="1200">
                <a:solidFill>
                  <a:prstClr val="black"/>
                </a:solidFill>
              </a:rPr>
              <a:pPr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6A47AD-84EF-FD4E-A1D0-22334274D58F}" type="slidenum">
              <a:rPr lang="en-US" sz="1200">
                <a:solidFill>
                  <a:prstClr val="black"/>
                </a:solidFill>
              </a:rPr>
              <a:pPr/>
              <a:t>18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BB770A-B658-4044-8F75-64394CA5E569}" type="slidenum">
              <a:rPr lang="en-US" sz="1200">
                <a:solidFill>
                  <a:prstClr val="black"/>
                </a:solidFill>
              </a:rPr>
              <a:pPr/>
              <a:t>19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B654CC-A563-BA4A-BAC4-33AD4EF384E2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A22F48-B0C4-CE4E-922A-58C8EBC54A5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B3E74B-D7F1-934D-B823-96DB244D0D56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E2F5D9-2956-B243-B7C4-5783EC06A66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C26E52-630E-8B4B-A5A6-7AE79A54337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802AE1-6597-0F4B-8AFB-5F0687BA19AE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37452E-75E1-ED4B-BA12-63E9744B7E86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4E2D1C-E4CB-9F4C-8456-F21F7C12008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-384" y="-368"/>
            <a:ext cx="9144000" cy="68580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ounded Rectangle 10"/>
          <p:cNvSpPr>
            <a:spLocks noChangeArrowheads="1"/>
          </p:cNvSpPr>
          <p:nvPr userDrawn="1"/>
        </p:nvSpPr>
        <p:spPr bwMode="auto">
          <a:xfrm>
            <a:off x="456816" y="456832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955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3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3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57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15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-384" y="18728"/>
            <a:ext cx="9144000" cy="6858000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ounded Rectangle 10"/>
          <p:cNvSpPr>
            <a:spLocks noChangeArrowheads="1"/>
          </p:cNvSpPr>
          <p:nvPr userDrawn="1"/>
        </p:nvSpPr>
        <p:spPr bwMode="auto">
          <a:xfrm>
            <a:off x="456816" y="475928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1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8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Jet stream</a:t>
            </a:r>
          </a:p>
        </p:txBody>
      </p:sp>
      <p:pic>
        <p:nvPicPr>
          <p:cNvPr id="25603" name="Picture 5" descr="LBCSE_941_03_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" b="9845"/>
          <a:stretch>
            <a:fillRect/>
          </a:stretch>
        </p:blipFill>
        <p:spPr bwMode="auto">
          <a:xfrm>
            <a:off x="1905000" y="2590800"/>
            <a:ext cx="53340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62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Temperature highs in degrees Fahrenheit</a:t>
            </a:r>
          </a:p>
        </p:txBody>
      </p:sp>
      <p:pic>
        <p:nvPicPr>
          <p:cNvPr id="27651" name="Picture 4" descr="LBCSE_941_03_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8" b="8247"/>
          <a:stretch>
            <a:fillRect/>
          </a:stretch>
        </p:blipFill>
        <p:spPr bwMode="auto">
          <a:xfrm>
            <a:off x="1981200" y="2590800"/>
            <a:ext cx="52578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57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Cloud cover</a:t>
            </a:r>
          </a:p>
        </p:txBody>
      </p:sp>
      <p:pic>
        <p:nvPicPr>
          <p:cNvPr id="29699" name="Picture 5" descr="LBCSE_941_03_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5" b="9894"/>
          <a:stretch>
            <a:fillRect/>
          </a:stretch>
        </p:blipFill>
        <p:spPr bwMode="auto">
          <a:xfrm>
            <a:off x="1752600" y="2663825"/>
            <a:ext cx="5638800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20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Fronts</a:t>
            </a:r>
          </a:p>
        </p:txBody>
      </p:sp>
      <p:pic>
        <p:nvPicPr>
          <p:cNvPr id="31747" name="Picture 5" descr="LBCSE_941_03_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7" b="10655"/>
          <a:stretch>
            <a:fillRect/>
          </a:stretch>
        </p:blipFill>
        <p:spPr bwMode="auto">
          <a:xfrm>
            <a:off x="1828800" y="2667000"/>
            <a:ext cx="55626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23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Precipitation: rain and snow</a:t>
            </a:r>
          </a:p>
        </p:txBody>
      </p:sp>
      <p:pic>
        <p:nvPicPr>
          <p:cNvPr id="33795" name="Picture 5" descr="LBCSE_941_03_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2" b="7983"/>
          <a:stretch>
            <a:fillRect/>
          </a:stretch>
        </p:blipFill>
        <p:spPr bwMode="auto">
          <a:xfrm>
            <a:off x="1752600" y="2590800"/>
            <a:ext cx="58674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93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Air pressure highs and lows</a:t>
            </a:r>
          </a:p>
        </p:txBody>
      </p:sp>
      <p:pic>
        <p:nvPicPr>
          <p:cNvPr id="35843" name="Picture 5" descr="LBCSE_941_03_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" b="9894"/>
          <a:stretch>
            <a:fillRect/>
          </a:stretch>
        </p:blipFill>
        <p:spPr bwMode="auto">
          <a:xfrm>
            <a:off x="2057400" y="2667000"/>
            <a:ext cx="541020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0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are connections between the different maps.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precipitation map is most closely associated with low-pressure areas and with weather fronts of all kinds.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curves of the jet stream map generally match the curves of the temperature maps.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lows on the air pressure map are associated with the warm and cold fronts.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Rain requires clouds overhead. However, the presence of clouds does not necessarily mean precipitation.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3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In the jet stream, air moves swiftly from west to east across the United States.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9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causes the weather?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Weather consists of precipitation, clouds, winds, and temperature changes.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Weather is the result of interaction among Earth, the atmosphere, water, and the Sun.</a:t>
            </a:r>
            <a:endParaRPr lang="en-US" sz="2400">
              <a:solidFill>
                <a:srgbClr val="0000FF"/>
              </a:solidFill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jet stream, temperature, cloud cover, weather fronts, precipitation, and air pressure are variables that are all tracked by meteorologists in order to forecast the weather.</a:t>
            </a:r>
          </a:p>
        </p:txBody>
      </p:sp>
    </p:spTree>
    <p:extLst>
      <p:ext uri="{BB962C8B-B14F-4D97-AF65-F5344CB8AC3E}">
        <p14:creationId xmlns:p14="http://schemas.microsoft.com/office/powerpoint/2010/main" val="78611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 weather maps keep track of? How do they help meteorologists?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0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 this unit you will learn: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4038600"/>
          </a:xfrm>
        </p:spPr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about proportional relationships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about temperature scales and how thermometers work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the effects of changing temperature, pressure, and volume on matter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about the behavior of gases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how to read weather maps and make weather predictions</a:t>
            </a:r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27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49: </a:t>
            </a:r>
            <a:r>
              <a:rPr lang="en-US" dirty="0">
                <a:latin typeface="Arial" charset="0"/>
                <a:ea typeface="ＭＳ Ｐゴシック" charset="0"/>
              </a:rPr>
              <a:t>Weather or Not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Weather Science</a:t>
            </a:r>
          </a:p>
        </p:txBody>
      </p:sp>
    </p:spTree>
    <p:extLst>
      <p:ext uri="{BB962C8B-B14F-4D97-AF65-F5344CB8AC3E}">
        <p14:creationId xmlns:p14="http://schemas.microsoft.com/office/powerpoint/2010/main" val="346681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858000" cy="40386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The table gives the current weather conditions in Miami, Florida (shown on the weather map in the following slide with a star). Predict the weather for later today. Indicate whether you think the current conditions will increase, decrease, or stay the same. Explain your reasoning.</a:t>
            </a:r>
          </a:p>
          <a:p>
            <a:pPr marL="0" indent="0" eaLnBrk="1" hangingPunct="1"/>
            <a:endParaRPr lang="en-US" sz="12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1800">
                <a:latin typeface="Arial" charset="0"/>
                <a:ea typeface="ＭＳ Ｐゴシック" charset="0"/>
              </a:rPr>
              <a:t>Current Conditions at 1:30 P.M. in Miami, Florida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39962" name="Group 26"/>
          <p:cNvGraphicFramePr>
            <a:graphicFrameLocks noGrp="1"/>
          </p:cNvGraphicFramePr>
          <p:nvPr/>
        </p:nvGraphicFramePr>
        <p:xfrm>
          <a:off x="1371600" y="4064000"/>
          <a:ext cx="6629400" cy="1958977"/>
        </p:xfrm>
        <a:graphic>
          <a:graphicData uri="http://schemas.openxmlformats.org/drawingml/2006/table">
            <a:tbl>
              <a:tblPr/>
              <a:tblGrid>
                <a:gridCol w="1981200"/>
                <a:gridCol w="4648200"/>
              </a:tblGrid>
              <a:tr h="365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Temperature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82°F / 27.8°C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Pressure 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29.95 in.Hg, falling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Fronts	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Cold front to pass through today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Conditions 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Mostly cloudy, wind gusts up to 30 mph NW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Humidity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71%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82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 (cont.)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934200" cy="4114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Weather map for October 27, 2008: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15363" name="Picture 27" descr="LBCTG_WEA_990_4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59038"/>
            <a:ext cx="5410200" cy="371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73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causes the weather?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9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phenomenon of weather in general terms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list the variables meteorologists study or measure in order to predict the weather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basic components of a weather map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3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Weather: </a:t>
            </a:r>
            <a:r>
              <a:rPr lang="en-US" sz="2400">
                <a:latin typeface="Arial" charset="0"/>
                <a:ea typeface="ＭＳ Ｐゴシック" charset="0"/>
              </a:rPr>
              <a:t>The state of the atmosphere in a region over a short period of time. Weather is the result of the interaction among Earth, the atmosphere, water, and the Sun. It refers to clouds, winds, temperature, and rainfall or snowfall.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1143000" y="2895600"/>
            <a:ext cx="7315200" cy="2209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4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Several factors affect the weather in North America.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• jet stream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• temperature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• cloud cover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• fronts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• precipitation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• pressure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6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573</Words>
  <Application>Microsoft Macintosh PowerPoint</Application>
  <PresentationFormat>On-screen Show (4:3)</PresentationFormat>
  <Paragraphs>91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Living By Chemistry SECOND EDITION</vt:lpstr>
      <vt:lpstr>In this unit you will learn:</vt:lpstr>
      <vt:lpstr>Lesson 49: Weather or Not</vt:lpstr>
      <vt:lpstr>ChemCatalyst</vt:lpstr>
      <vt:lpstr>ChemCatalyst (cont.)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9</cp:revision>
  <dcterms:created xsi:type="dcterms:W3CDTF">2014-12-05T21:51:24Z</dcterms:created>
  <dcterms:modified xsi:type="dcterms:W3CDTF">2015-06-11T16:54:05Z</dcterms:modified>
</cp:coreProperties>
</file>