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C0851-279D-E04B-ACA8-8ABF10332868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8A845-1543-0D47-BEA0-2B485EDA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19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95A6BD-8DAE-D541-9959-5C040454C200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0C772F9-2072-CC40-89FC-D87E33D6FD9E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AAF427D-DAAB-244C-A99B-1A823E23DCFF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0953B9-4395-D94B-B8BC-AF76CCE472F6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35ED88-2EF7-8149-A8DB-41733AC7539B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AC94A7-12E2-FF4A-8E52-FB6D7DD04B75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EAF44A-B894-3E48-A7BA-35464FD6C30E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83BE74-F910-0348-9B3E-46EF19F3A108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A8B2285-9ACF-054D-8C7A-8ADD43BB24DA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BAC3CA-0338-AA48-B909-0824C589D251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1F1BD2-E2D6-3D4C-8C80-E0AB4E590098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5E8DD90-CAF1-2C4F-BC92-9D690C6DE8A2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88A11AC-6A3A-FE4E-9EF1-3E8FEEF897DC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7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9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4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24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350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44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3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927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1533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711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0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785532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A32561"/>
                </a:solidFill>
                <a:ea typeface="ＭＳ Ｐゴシック" charset="0"/>
              </a:rPr>
              <a:t>Unit 2: SMELLS</a:t>
            </a:r>
          </a:p>
          <a:p>
            <a:pPr marL="0" indent="0" eaLnBrk="1" hangingPunct="1"/>
            <a:r>
              <a:rPr lang="en-US" dirty="0">
                <a:solidFill>
                  <a:srgbClr val="A32561"/>
                </a:solidFill>
                <a:ea typeface="ＭＳ Ｐゴシック" charset="0"/>
              </a:rPr>
              <a:t>Molecular Structure and Properties</a:t>
            </a:r>
            <a:endParaRPr lang="en-US" sz="20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550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239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Molecular solids are volatile and have a smell.</a:t>
            </a:r>
          </a:p>
        </p:txBody>
      </p:sp>
      <p:pic>
        <p:nvPicPr>
          <p:cNvPr id="123907" name="Picture 5" descr="LBCTG_SME_989_4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743200"/>
            <a:ext cx="3022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5653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1259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315200" cy="3962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What generalizations can you make about smell and molecules?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Small molecules have a smell if they are polar.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Medium-size molecules tend to have a smell whether or not they are polar.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smells of medium-size molecules can be predicted by looking at shape and functional group.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Very large molecules do not have a smell because they do not evaporate and enter the nose.</a:t>
            </a:r>
          </a:p>
        </p:txBody>
      </p:sp>
    </p:spTree>
    <p:extLst>
      <p:ext uri="{BB962C8B-B14F-4D97-AF65-F5344CB8AC3E}">
        <p14:creationId xmlns:p14="http://schemas.microsoft.com/office/powerpoint/2010/main" val="1369311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 (cont.)</a:t>
            </a:r>
          </a:p>
        </p:txBody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315200" cy="3962400"/>
          </a:xfrm>
        </p:spPr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Nonmolecular solids (e.g., salts, metals) do not have a smell because they do not evaporate.</a:t>
            </a:r>
          </a:p>
        </p:txBody>
      </p:sp>
    </p:spTree>
    <p:extLst>
      <p:ext uri="{BB962C8B-B14F-4D97-AF65-F5344CB8AC3E}">
        <p14:creationId xmlns:p14="http://schemas.microsoft.com/office/powerpoint/2010/main" val="4058551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30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467600" cy="1066800"/>
          </a:xfrm>
        </p:spPr>
        <p:txBody>
          <a:bodyPr/>
          <a:lstStyle/>
          <a:p>
            <a:pPr marL="0" indent="0" eaLnBrk="1" hangingPunct="1"/>
            <a:r>
              <a:rPr lang="en-US" sz="2000">
                <a:latin typeface="Palatino" charset="0"/>
                <a:ea typeface="ＭＳ Ｐゴシック" charset="0"/>
              </a:rPr>
              <a:t>Which of these will have a smell? Explain your reasoning.</a:t>
            </a:r>
          </a:p>
        </p:txBody>
      </p:sp>
      <p:graphicFrame>
        <p:nvGraphicFramePr>
          <p:cNvPr id="186436" name="Group 68"/>
          <p:cNvGraphicFramePr>
            <a:graphicFrameLocks noGrp="1"/>
          </p:cNvGraphicFramePr>
          <p:nvPr/>
        </p:nvGraphicFramePr>
        <p:xfrm>
          <a:off x="990600" y="2438400"/>
          <a:ext cx="7010400" cy="3779838"/>
        </p:xfrm>
        <a:graphic>
          <a:graphicData uri="http://schemas.openxmlformats.org/drawingml/2006/table">
            <a:tbl>
              <a:tblPr/>
              <a:tblGrid>
                <a:gridCol w="2336800"/>
                <a:gridCol w="2336800"/>
                <a:gridCol w="2336800"/>
              </a:tblGrid>
              <a:tr h="4127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Substance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Structure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Phase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AD"/>
                    </a:solidFill>
                  </a:tcPr>
                </a:tc>
              </a:tr>
              <a:tr h="1035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CaCl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, calcium chloride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Cl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-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Ca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2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+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Cl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-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 (repeating throughout the solid in three dimensions)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solid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C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8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H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8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O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3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, vanillin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pitchFamily="28" charset="0"/>
                        <a:ea typeface="ＭＳ Ｐゴシック" pitchFamily="28" charset="-128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liquid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HCN, hydrogen cyanide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pitchFamily="28" charset="0"/>
                        <a:ea typeface="ＭＳ Ｐゴシック" pitchFamily="28" charset="-128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gas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0073" name="Picture 69" descr="LBCTG_SME_989_4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91"/>
          <a:stretch>
            <a:fillRect/>
          </a:stretch>
        </p:blipFill>
        <p:spPr bwMode="auto">
          <a:xfrm>
            <a:off x="3733800" y="3962400"/>
            <a:ext cx="1617663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074" name="Picture 70" descr="LBCTG_SME_989_45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791200"/>
            <a:ext cx="15811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3267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Lesson </a:t>
            </a:r>
            <a:r>
              <a:rPr lang="en-US" dirty="0" smtClean="0">
                <a:latin typeface="Arial" charset="0"/>
                <a:ea typeface="ＭＳ Ｐゴシック" charset="0"/>
              </a:rPr>
              <a:t>46: </a:t>
            </a:r>
            <a:r>
              <a:rPr lang="en-US" dirty="0">
                <a:latin typeface="Arial" charset="0"/>
                <a:ea typeface="ＭＳ Ｐゴシック" charset="0"/>
              </a:rPr>
              <a:t>Sniffing It Out</a:t>
            </a:r>
          </a:p>
        </p:txBody>
      </p:sp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Phase, Size, Polarity, and Smell</a:t>
            </a:r>
          </a:p>
        </p:txBody>
      </p:sp>
    </p:spTree>
    <p:extLst>
      <p:ext uri="{BB962C8B-B14F-4D97-AF65-F5344CB8AC3E}">
        <p14:creationId xmlns:p14="http://schemas.microsoft.com/office/powerpoint/2010/main" val="2089372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6781800" cy="3886200"/>
          </a:xfrm>
        </p:spPr>
        <p:txBody>
          <a:bodyPr/>
          <a:lstStyle/>
          <a:p>
            <a:pPr marL="457200" lvl="1" indent="-342900" eaLnBrk="1" hangingPunct="1">
              <a:buFont typeface="Times" charset="0"/>
              <a:buNone/>
            </a:pPr>
            <a:r>
              <a:rPr lang="en-US" sz="2400">
                <a:latin typeface="Palatino" charset="0"/>
                <a:ea typeface="ＭＳ Ｐゴシック" charset="0"/>
              </a:rPr>
              <a:t>1. If you place an open perfume bottle and a piece of paper in a sunny window, the aroma of the perfume will soon fill the air, but you won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t smell the paper at all. Explain what is going on.</a:t>
            </a:r>
          </a:p>
          <a:p>
            <a:pPr marL="457200" lvl="1" indent="-342900" eaLnBrk="1" hangingPunct="1">
              <a:buFont typeface="Times" charset="0"/>
              <a:buNone/>
            </a:pPr>
            <a:r>
              <a:rPr lang="en-US" sz="2400">
                <a:latin typeface="Palatino" charset="0"/>
                <a:ea typeface="ＭＳ Ｐゴシック" charset="0"/>
              </a:rPr>
              <a:t>2. What is the heat from the Sun doing to the perfume to increase the smell?</a:t>
            </a:r>
          </a:p>
        </p:txBody>
      </p:sp>
    </p:spTree>
    <p:extLst>
      <p:ext uri="{BB962C8B-B14F-4D97-AF65-F5344CB8AC3E}">
        <p14:creationId xmlns:p14="http://schemas.microsoft.com/office/powerpoint/2010/main" val="813841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generalizations can you make about smell and molecules?</a:t>
            </a:r>
          </a:p>
        </p:txBody>
      </p:sp>
    </p:spTree>
    <p:extLst>
      <p:ext uri="{BB962C8B-B14F-4D97-AF65-F5344CB8AC3E}">
        <p14:creationId xmlns:p14="http://schemas.microsoft.com/office/powerpoint/2010/main" val="2981332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162800" cy="3886200"/>
          </a:xfrm>
        </p:spPr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explain the connections between smell and polarity, molecular size, phase, and type of bonding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predict whether a molecule will have a smell based on its structure, composition, and phase</a:t>
            </a:r>
          </a:p>
        </p:txBody>
      </p:sp>
    </p:spTree>
    <p:extLst>
      <p:ext uri="{BB962C8B-B14F-4D97-AF65-F5344CB8AC3E}">
        <p14:creationId xmlns:p14="http://schemas.microsoft.com/office/powerpoint/2010/main" val="2534810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Activity</a:t>
            </a:r>
          </a:p>
        </p:txBody>
      </p:sp>
      <p:sp>
        <p:nvSpPr>
          <p:cNvPr id="1157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pairs.</a:t>
            </a:r>
          </a:p>
        </p:txBody>
      </p:sp>
    </p:spTree>
    <p:extLst>
      <p:ext uri="{BB962C8B-B14F-4D97-AF65-F5344CB8AC3E}">
        <p14:creationId xmlns:p14="http://schemas.microsoft.com/office/powerpoint/2010/main" val="1044125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1177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Phase and molecular size both play a role in smell properties.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Polarity determines the smell of small molecules.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Many solids do not evaporate into gases and therefore don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t have a smell.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  <p:sp>
        <p:nvSpPr>
          <p:cNvPr id="117763" name="Rectangle 25"/>
          <p:cNvSpPr>
            <a:spLocks noChangeArrowheads="1"/>
          </p:cNvSpPr>
          <p:nvPr/>
        </p:nvSpPr>
        <p:spPr bwMode="auto">
          <a:xfrm>
            <a:off x="720725" y="32019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603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19810" name="Rectangle 4"/>
          <p:cNvSpPr>
            <a:spLocks noChangeArrowheads="1"/>
          </p:cNvSpPr>
          <p:nvPr/>
        </p:nvSpPr>
        <p:spPr bwMode="auto">
          <a:xfrm>
            <a:off x="720725" y="32019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97671" name="Group 39"/>
          <p:cNvGraphicFramePr>
            <a:graphicFrameLocks noGrp="1"/>
          </p:cNvGraphicFramePr>
          <p:nvPr/>
        </p:nvGraphicFramePr>
        <p:xfrm>
          <a:off x="1143000" y="2057400"/>
          <a:ext cx="7010400" cy="3867150"/>
        </p:xfrm>
        <a:graphic>
          <a:graphicData uri="http://schemas.openxmlformats.org/drawingml/2006/table">
            <a:tbl>
              <a:tblPr/>
              <a:tblGrid>
                <a:gridCol w="2336800"/>
                <a:gridCol w="1473200"/>
                <a:gridCol w="3200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Compound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Phase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Structural Formula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AD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methane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CH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pitchFamily="28" charset="0"/>
                        <a:ea typeface="ＭＳ Ｐゴシック" pitchFamily="28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gas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pitchFamily="28" charset="0"/>
                        <a:ea typeface="ＭＳ Ｐゴシック" pitchFamily="28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3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Octane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C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8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18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pitchFamily="28" charset="0"/>
                        <a:ea typeface="ＭＳ Ｐゴシック" pitchFamily="28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liquid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pitchFamily="28" charset="0"/>
                        <a:ea typeface="ＭＳ Ｐゴシック" pitchFamily="28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9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Polystyrene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(C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8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8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)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n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 (repeating units)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solid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pitchFamily="28" charset="0"/>
                        <a:ea typeface="ＭＳ Ｐゴシック" pitchFamily="28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9833" name="Picture 41" descr="LBCTG_SME_989_4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211"/>
          <a:stretch>
            <a:fillRect/>
          </a:stretch>
        </p:blipFill>
        <p:spPr bwMode="auto">
          <a:xfrm>
            <a:off x="5410200" y="3810000"/>
            <a:ext cx="226695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834" name="Picture 42" descr="LBCTG_SME_989_44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04"/>
          <a:stretch>
            <a:fillRect/>
          </a:stretch>
        </p:blipFill>
        <p:spPr bwMode="auto">
          <a:xfrm>
            <a:off x="5791200" y="4648200"/>
            <a:ext cx="121920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835" name="Picture 49" descr="LBCTG_SME_989_44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997"/>
          <a:stretch>
            <a:fillRect/>
          </a:stretch>
        </p:blipFill>
        <p:spPr bwMode="auto">
          <a:xfrm>
            <a:off x="5867400" y="2667000"/>
            <a:ext cx="13271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8644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218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Molecular substances tend to have a smell because it is easy for them to become airborne.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Substances that are liquids at ordinary temperatures tend to have a smell.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  <p:pic>
        <p:nvPicPr>
          <p:cNvPr id="121859" name="Picture 5" descr="LBCTG_SME_989_4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105400"/>
            <a:ext cx="311467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860" name="Picture 6" descr="LBCTG_SME_989_4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819400"/>
            <a:ext cx="129540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1918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423</Words>
  <Application>Microsoft Macintosh PowerPoint</Application>
  <PresentationFormat>On-screen Show (4:3)</PresentationFormat>
  <Paragraphs>73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Living By Chemistry SECOND EDITION</vt:lpstr>
      <vt:lpstr>Lesson 46: Sniffing It Out</vt:lpstr>
      <vt:lpstr>ChemCatalyst</vt:lpstr>
      <vt:lpstr>Key Question</vt:lpstr>
      <vt:lpstr>You will be able to:</vt:lpstr>
      <vt:lpstr>Prepare for the Activity</vt:lpstr>
      <vt:lpstr>Discussion Notes</vt:lpstr>
      <vt:lpstr>Discussion Notes (cont.)</vt:lpstr>
      <vt:lpstr>Discussion Notes (cont.)</vt:lpstr>
      <vt:lpstr>Discussion Notes (cont.)</vt:lpstr>
      <vt:lpstr>Wrap Up</vt:lpstr>
      <vt:lpstr>Wrap Up (cont.)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46: Sniffing It Out</dc:title>
  <dc:creator>Matthew Belford</dc:creator>
  <cp:lastModifiedBy>Jeffrey Dowling</cp:lastModifiedBy>
  <cp:revision>4</cp:revision>
  <dcterms:created xsi:type="dcterms:W3CDTF">2014-12-05T21:35:56Z</dcterms:created>
  <dcterms:modified xsi:type="dcterms:W3CDTF">2015-06-10T23:12:23Z</dcterms:modified>
</cp:coreProperties>
</file>