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ECE02-A090-DE47-8296-2182B50F0176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51B7A-FC66-954B-9E32-883CE2523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1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ED462A-1333-0C40-B64D-C8FF24F8E8AB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C45820-E8D1-D14E-B2AF-EA4E9630F34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5F7077-D618-B54D-9327-32900F7DAE33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FB591B-C61E-5C40-BC23-9F2E3FB7C281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50019E-69D5-4540-A5E9-BD68907BC164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258617-62B0-1442-BF27-F3366FD08EF4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DFE7A4-E46D-DD45-9588-C7F1876094E1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C72FA0-7265-D147-9A8D-158D604B26E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08F3C0-D714-2E44-BE59-E89B8154564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4CD818-175F-3B4B-A533-0A0A6D25B1C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AC7430-69E4-4740-9368-B753EFEADD48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5612A3-6479-9E47-89D0-786F2FE5D12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12C835-9C6F-0A44-8273-BFF44779925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F6A602-A6CD-2449-A931-5A9A4CB87251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6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09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5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069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29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18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2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39624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the overall shape of a molecule is asymmetrical and the molecule is made from more than one kind of atom, chances are it is a polar molecule.</a:t>
            </a:r>
          </a:p>
        </p:txBody>
      </p:sp>
      <p:sp>
        <p:nvSpPr>
          <p:cNvPr id="95235" name="Rectangle 5"/>
          <p:cNvSpPr>
            <a:spLocks noChangeArrowheads="1"/>
          </p:cNvSpPr>
          <p:nvPr/>
        </p:nvSpPr>
        <p:spPr bwMode="auto">
          <a:xfrm>
            <a:off x="898525" y="25034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5236" name="Picture 8" descr="LBCTG_SME_989_4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511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Text Box 9"/>
          <p:cNvSpPr txBox="1">
            <a:spLocks noChangeArrowheads="1"/>
          </p:cNvSpPr>
          <p:nvPr/>
        </p:nvSpPr>
        <p:spPr bwMode="auto">
          <a:xfrm>
            <a:off x="3124200" y="5257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Chlorotriflouromethane is polar because of the chlorine atom on one side.</a:t>
            </a:r>
          </a:p>
        </p:txBody>
      </p:sp>
    </p:spTree>
    <p:extLst>
      <p:ext uri="{BB962C8B-B14F-4D97-AF65-F5344CB8AC3E}">
        <p14:creationId xmlns:p14="http://schemas.microsoft.com/office/powerpoint/2010/main" val="394142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Inside the nose is a watery mucous lining.</a:t>
            </a:r>
          </a:p>
        </p:txBody>
      </p:sp>
      <p:sp>
        <p:nvSpPr>
          <p:cNvPr id="97283" name="Rectangle 4"/>
          <p:cNvSpPr>
            <a:spLocks noChangeArrowheads="1"/>
          </p:cNvSpPr>
          <p:nvPr/>
        </p:nvSpPr>
        <p:spPr bwMode="auto">
          <a:xfrm>
            <a:off x="898525" y="25034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7284" name="Picture 6" descr="LBCSE_941_02_3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03"/>
          <a:stretch>
            <a:fillRect/>
          </a:stretch>
        </p:blipFill>
        <p:spPr bwMode="auto">
          <a:xfrm>
            <a:off x="2895600" y="2667000"/>
            <a:ext cx="3506788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7162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The intermolecular attractions of polar molecules cause them to dissolve easily in water.</a:t>
            </a:r>
            <a:endParaRPr lang="en-US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5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Molecules need to be attracted to receptor sites in order to be detected.</a:t>
            </a:r>
          </a:p>
          <a:p>
            <a:pPr marL="0" indent="0" eaLnBrk="1" hangingPunct="1"/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small molecules that constitute our air do not have a smell.</a:t>
            </a:r>
          </a:p>
        </p:txBody>
      </p:sp>
      <p:sp>
        <p:nvSpPr>
          <p:cNvPr id="99331" name="Rectangle 4"/>
          <p:cNvSpPr>
            <a:spLocks noChangeArrowheads="1"/>
          </p:cNvSpPr>
          <p:nvPr/>
        </p:nvSpPr>
        <p:spPr bwMode="auto">
          <a:xfrm>
            <a:off x="898525" y="25034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8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does polarity have to do with smell?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Differences in electronegativity values can be used to determine the direction of polarity of an entire molecule. (In other words, you can determine which part of the molecule has a partial negative charge and which part has a positive partial charge.)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Molecules that are asymmetrical in shape and composition are usually polar and usually smell.</a:t>
            </a:r>
          </a:p>
        </p:txBody>
      </p:sp>
    </p:spTree>
    <p:extLst>
      <p:ext uri="{BB962C8B-B14F-4D97-AF65-F5344CB8AC3E}">
        <p14:creationId xmlns:p14="http://schemas.microsoft.com/office/powerpoint/2010/main" val="181157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Small polar molecules have a smell. Small nonpolar molecules do not have a smell.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Polar molecules dissolve easily in other polar molecules. Nonpolar molecules do not dissolve easily in polar molecules.</a:t>
            </a:r>
          </a:p>
        </p:txBody>
      </p:sp>
    </p:spTree>
    <p:extLst>
      <p:ext uri="{BB962C8B-B14F-4D97-AF65-F5344CB8AC3E}">
        <p14:creationId xmlns:p14="http://schemas.microsoft.com/office/powerpoint/2010/main" val="203502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2057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Is hydrogen cyanide, HCN, a polar molecule? Will it smell? Why or why not?</a:t>
            </a:r>
          </a:p>
        </p:txBody>
      </p:sp>
      <p:pic>
        <p:nvPicPr>
          <p:cNvPr id="105475" name="Picture 27" descr="LBCTG_SME_989_442"/>
          <p:cNvPicPr>
            <a:picLocks noChangeAspect="1" noChangeArrowheads="1"/>
          </p:cNvPicPr>
          <p:nvPr/>
        </p:nvPicPr>
        <p:blipFill>
          <a:blip r:embed="rId3">
            <a:lum contrast="3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40132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12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45: </a:t>
            </a:r>
            <a:r>
              <a:rPr lang="en-US" dirty="0">
                <a:latin typeface="Arial" charset="0"/>
                <a:ea typeface="ＭＳ Ｐゴシック" charset="0"/>
              </a:rPr>
              <a:t>I Can Relate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Polar Molecules and Smell</a:t>
            </a:r>
          </a:p>
        </p:txBody>
      </p:sp>
    </p:spTree>
    <p:extLst>
      <p:ext uri="{BB962C8B-B14F-4D97-AF65-F5344CB8AC3E}">
        <p14:creationId xmlns:p14="http://schemas.microsoft.com/office/powerpoint/2010/main" val="19412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Hydrogen chloride, HCl, and ammonia, NH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, have a smell, and large amounts of each dissolve in water. Oxygen, 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nitrogen, N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and methane, 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, do not have a smell, and only a small amount of each dissolves in water. How can you explain these differences?</a:t>
            </a:r>
          </a:p>
        </p:txBody>
      </p:sp>
    </p:spTree>
    <p:extLst>
      <p:ext uri="{BB962C8B-B14F-4D97-AF65-F5344CB8AC3E}">
        <p14:creationId xmlns:p14="http://schemas.microsoft.com/office/powerpoint/2010/main" val="318862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does polarity have to do with smell?</a:t>
            </a:r>
          </a:p>
        </p:txBody>
      </p:sp>
    </p:spTree>
    <p:extLst>
      <p:ext uri="{BB962C8B-B14F-4D97-AF65-F5344CB8AC3E}">
        <p14:creationId xmlns:p14="http://schemas.microsoft.com/office/powerpoint/2010/main" val="416748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assess a molecule for symmetry and determine whether it is likely to be polar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use electronegativity values to locate the partial negative and partial positive portions of a molecule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connection between polarity and smell</a:t>
            </a:r>
          </a:p>
        </p:txBody>
      </p:sp>
    </p:spTree>
    <p:extLst>
      <p:ext uri="{BB962C8B-B14F-4D97-AF65-F5344CB8AC3E}">
        <p14:creationId xmlns:p14="http://schemas.microsoft.com/office/powerpoint/2010/main" val="99857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</p:txBody>
      </p:sp>
    </p:spTree>
    <p:extLst>
      <p:ext uri="{BB962C8B-B14F-4D97-AF65-F5344CB8AC3E}">
        <p14:creationId xmlns:p14="http://schemas.microsoft.com/office/powerpoint/2010/main" val="394100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Polarity of diatomic molecules is fairly easy to determine.</a:t>
            </a:r>
          </a:p>
        </p:txBody>
      </p:sp>
      <p:pic>
        <p:nvPicPr>
          <p:cNvPr id="89091" name="Picture 25" descr="LBCTG_SME_989_4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640238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22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Both electronegativity and the overall symmetry of the molecules help determine the polarity of molecules with more than two atoms.</a:t>
            </a:r>
          </a:p>
        </p:txBody>
      </p:sp>
      <p:pic>
        <p:nvPicPr>
          <p:cNvPr id="91139" name="Picture 5" descr="LBCTG_SME_989_4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05200"/>
            <a:ext cx="26606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Picture 6" descr="LBCTG_SME_989_4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28956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76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Small nonpolar molecules do not have a smell.</a:t>
            </a:r>
          </a:p>
        </p:txBody>
      </p:sp>
      <p:pic>
        <p:nvPicPr>
          <p:cNvPr id="93187" name="Picture 6" descr="LBCTG_SME_989_4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22018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2514600" y="5715000"/>
            <a:ext cx="457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Tetrafluoromethane is symmetrical and nonpolar.</a:t>
            </a:r>
            <a:endParaRPr lang="en-US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35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Macintosh PowerPoint</Application>
  <PresentationFormat>On-screen Show (4:3)</PresentationFormat>
  <Paragraphs>56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Living By Chemistry SECOND EDITION</vt:lpstr>
      <vt:lpstr>Lesson 45: I Can Relate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45: I Can Relate</dc:title>
  <dc:creator>Matthew Belford</dc:creator>
  <cp:lastModifiedBy>Jeffrey Dowling</cp:lastModifiedBy>
  <cp:revision>4</cp:revision>
  <dcterms:created xsi:type="dcterms:W3CDTF">2014-12-05T21:35:24Z</dcterms:created>
  <dcterms:modified xsi:type="dcterms:W3CDTF">2015-06-10T23:11:26Z</dcterms:modified>
</cp:coreProperties>
</file>