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3229-FC57-6349-9741-A3957D72E1B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A76CC-2BA6-AA41-A238-598EE702D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ADA88-8DA8-8E47-A1B4-94691DB726BA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C3F2C9-A160-1141-9E2D-98E58B68A30C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737FCF-76BF-0440-8918-DACA9C4B4CF7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14E416-2515-E445-9E04-A4B6E4E18A4B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33C3F8-38BF-164E-9776-A63F712C048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C73206-5E80-BA4F-BB07-1CFEE4EE7920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E449E9-CDDE-D44B-A183-10AEF6889262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A337F5-C50A-EB49-AE69-1E54EE8BCDD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3704F6-C86A-1E41-ACC3-7073BF26032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4940BA-4AA2-3E43-A6BD-528FC2CCE11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86CF6E-F43C-664C-9352-CC30DE62B84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ECB6DE-7D16-5942-9626-0FCB2063A81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8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2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51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4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57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81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31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1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25602" name="Picture 5" descr="LBCTG_SME_989_3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35052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1600200" y="2057400"/>
            <a:ext cx="6477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partial charges on polar molecules cause individual molecules to be attracted to each other.</a:t>
            </a: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4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Intermolecular forces</a:t>
            </a:r>
            <a:r>
              <a:rPr lang="en-US" sz="2400">
                <a:latin typeface="Arial" charset="0"/>
                <a:ea typeface="ＭＳ Ｐゴシック" charset="0"/>
              </a:rPr>
              <a:t>: The forces of attraction that occur between molecules.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All molecules interact with each other, but the attractions between polar molecules tend to be stronger than those between nonpolar molecules.</a:t>
            </a: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1143000" y="2057400"/>
            <a:ext cx="68580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2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Why do some molecules smell while others do not?</a:t>
            </a:r>
          </a:p>
          <a:p>
            <a:pPr lvl="1" eaLnBrk="1" hangingPunct="1"/>
            <a:r>
              <a:rPr lang="en-US" sz="2400">
                <a:latin typeface="Palatino" charset="0"/>
                <a:ea typeface="ＭＳ Ｐゴシック" charset="0"/>
              </a:rPr>
              <a:t>Polar molecules have partial charges on parts of the molecule.</a:t>
            </a:r>
          </a:p>
          <a:p>
            <a:pPr lvl="1" eaLnBrk="1" hangingPunct="1"/>
            <a:r>
              <a:rPr lang="en-US" sz="2400">
                <a:latin typeface="Palatino" charset="0"/>
                <a:ea typeface="ＭＳ Ｐゴシック" charset="0"/>
              </a:rPr>
              <a:t>Polar molecules are attracted to a charge.</a:t>
            </a:r>
          </a:p>
          <a:p>
            <a:pPr lvl="1" eaLnBrk="1" hangingPunct="1"/>
            <a:r>
              <a:rPr lang="en-US" sz="2400">
                <a:latin typeface="Palatino" charset="0"/>
                <a:ea typeface="ＭＳ Ｐゴシック" charset="0"/>
              </a:rPr>
              <a:t>Polar molecules are attracted to each other. These intermolecular interactions account for many observable properties.</a:t>
            </a:r>
          </a:p>
        </p:txBody>
      </p:sp>
    </p:spTree>
    <p:extLst>
      <p:ext uri="{BB962C8B-B14F-4D97-AF65-F5344CB8AC3E}">
        <p14:creationId xmlns:p14="http://schemas.microsoft.com/office/powerpoint/2010/main" val="295791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990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Acetone is polar. Name two other things that are probably true about acetone.</a:t>
            </a:r>
          </a:p>
        </p:txBody>
      </p:sp>
    </p:spTree>
    <p:extLst>
      <p:ext uri="{BB962C8B-B14F-4D97-AF65-F5344CB8AC3E}">
        <p14:creationId xmlns:p14="http://schemas.microsoft.com/office/powerpoint/2010/main" val="274980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42: </a:t>
            </a:r>
            <a:r>
              <a:rPr lang="en-US" dirty="0">
                <a:latin typeface="Arial" charset="0"/>
                <a:ea typeface="ＭＳ Ｐゴシック" charset="0"/>
              </a:rPr>
              <a:t>Attractive Molecules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Attractions Between Molecules</a:t>
            </a:r>
          </a:p>
        </p:txBody>
      </p:sp>
    </p:spTree>
    <p:extLst>
      <p:ext uri="{BB962C8B-B14F-4D97-AF65-F5344CB8AC3E}">
        <p14:creationId xmlns:p14="http://schemas.microsoft.com/office/powerpoint/2010/main" val="166342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pic>
        <p:nvPicPr>
          <p:cNvPr id="11266" name="Picture 7" descr="LBCTG_SME_989_3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6"/>
          <a:stretch>
            <a:fillRect/>
          </a:stretch>
        </p:blipFill>
        <p:spPr bwMode="auto">
          <a:xfrm>
            <a:off x="3521623" y="4061096"/>
            <a:ext cx="2339940" cy="201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399" y="1981200"/>
            <a:ext cx="7154864" cy="38100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If a molecule fits into a receptor site in the nose, it seems as if it should smell. Yet most of the molecules in air—O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 (oxygen), N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 (nitrogen), CO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 (carbon dioxide), and </a:t>
            </a:r>
            <a:r>
              <a:rPr lang="en-US" sz="2400" dirty="0" err="1">
                <a:latin typeface="Palatino" charset="0"/>
                <a:ea typeface="ＭＳ Ｐゴシック" charset="0"/>
              </a:rPr>
              <a:t>Ar</a:t>
            </a:r>
            <a:r>
              <a:rPr lang="en-US" sz="2400" dirty="0">
                <a:latin typeface="Palatino" charset="0"/>
                <a:ea typeface="ＭＳ Ｐゴシック" charset="0"/>
              </a:rPr>
              <a:t> (argon)—do not have a smell. What do you think is going on?</a:t>
            </a:r>
          </a:p>
        </p:txBody>
      </p:sp>
    </p:spTree>
    <p:extLst>
      <p:ext uri="{BB962C8B-B14F-4D97-AF65-F5344CB8AC3E}">
        <p14:creationId xmlns:p14="http://schemas.microsoft.com/office/powerpoint/2010/main" val="341298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Why do some molecules smell while others do not?</a:t>
            </a:r>
          </a:p>
        </p:txBody>
      </p:sp>
    </p:spTree>
    <p:extLst>
      <p:ext uri="{BB962C8B-B14F-4D97-AF65-F5344CB8AC3E}">
        <p14:creationId xmlns:p14="http://schemas.microsoft.com/office/powerpoint/2010/main" val="184109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the behavior of polar molecules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general difference between a polar and a nonpolar molecule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basic intermolecular attractions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a partial charge</a:t>
            </a:r>
          </a:p>
        </p:txBody>
      </p:sp>
    </p:spTree>
    <p:extLst>
      <p:ext uri="{BB962C8B-B14F-4D97-AF65-F5344CB8AC3E}">
        <p14:creationId xmlns:p14="http://schemas.microsoft.com/office/powerpoint/2010/main" val="173597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</p:txBody>
      </p:sp>
    </p:spTree>
    <p:extLst>
      <p:ext uri="{BB962C8B-B14F-4D97-AF65-F5344CB8AC3E}">
        <p14:creationId xmlns:p14="http://schemas.microsoft.com/office/powerpoint/2010/main" val="313825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charged wand experiment provides evidence that some molecules are attracted to a charge.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Polar molecules</a:t>
            </a:r>
            <a:r>
              <a:rPr lang="en-US" sz="2400">
                <a:latin typeface="Arial" charset="0"/>
                <a:ea typeface="ＭＳ Ｐゴシック" charset="0"/>
              </a:rPr>
              <a:t>: Molecules that are attracted to a charge because they have partial charges on them.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Nonpolar molecules</a:t>
            </a:r>
            <a:r>
              <a:rPr lang="en-US" sz="2400">
                <a:latin typeface="Arial" charset="0"/>
                <a:ea typeface="ＭＳ Ｐゴシック" charset="0"/>
              </a:rPr>
              <a:t>: Molecules that are not attracted to a charge.</a:t>
            </a:r>
          </a:p>
        </p:txBody>
      </p:sp>
      <p:sp>
        <p:nvSpPr>
          <p:cNvPr id="19459" name="AutoShape 67"/>
          <p:cNvSpPr>
            <a:spLocks noChangeArrowheads="1"/>
          </p:cNvSpPr>
          <p:nvPr/>
        </p:nvSpPr>
        <p:spPr bwMode="auto">
          <a:xfrm>
            <a:off x="1066800" y="3124200"/>
            <a:ext cx="74676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AutoShape 68"/>
          <p:cNvSpPr>
            <a:spLocks noChangeArrowheads="1"/>
          </p:cNvSpPr>
          <p:nvPr/>
        </p:nvSpPr>
        <p:spPr bwMode="auto">
          <a:xfrm>
            <a:off x="1066800" y="4724400"/>
            <a:ext cx="74676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8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One end of a polar molecule has a partial negative charge, and the other end of the molecule has a partial positive charge.</a:t>
            </a:r>
          </a:p>
        </p:txBody>
      </p:sp>
      <p:pic>
        <p:nvPicPr>
          <p:cNvPr id="21507" name="Picture 6" descr="LBCTG_SME_989_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81400"/>
            <a:ext cx="26543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99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individual molecules in polar liquids will respond when another charged substance comes near.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9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Macintosh PowerPoint</Application>
  <PresentationFormat>On-screen Show (4:3)</PresentationFormat>
  <Paragraphs>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42: Attractive Molecules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6</cp:revision>
  <dcterms:created xsi:type="dcterms:W3CDTF">2014-12-05T21:34:09Z</dcterms:created>
  <dcterms:modified xsi:type="dcterms:W3CDTF">2015-06-10T23:08:44Z</dcterms:modified>
</cp:coreProperties>
</file>