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0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5263B-1450-084B-89C6-BD624CB53CB2}" type="datetimeFigureOut">
              <a:rPr lang="en-US" smtClean="0"/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65E98-A57B-7F4D-93EA-6D451FAF1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1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5A6BD-8DAE-D541-9959-5C040454C200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6D004CA-2E4A-6F40-9943-42F401E0FFB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CE5EDA-9525-9844-A0DA-4D9C868BAD0F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42D2B2-65AB-8547-AB6F-E23246688E4A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41B741-1E12-1F4E-878A-3BA051E7EF42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1218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18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ACCCF90-44AB-5C44-9160-B9C70900F39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7D1B00-120C-F248-9FBA-48AF6FECE07B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647F6E7-1569-384F-B256-7513250BC58C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9C2AC4-CE05-2E48-9B36-236EDE782FAA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259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59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971F7C-7DB0-3948-BC11-9C3BFF02ACB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15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16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305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306" name="Rectangle 1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20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44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076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411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1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0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604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239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4354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0245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40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41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4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43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44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47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48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A32561"/>
          </a:solidFill>
          <a:latin typeface="Arial" charset="0"/>
          <a:ea typeface="ＭＳ Ｐゴシック" pitchFamily="4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2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2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785532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A32561"/>
                </a:solidFill>
                <a:ea typeface="ＭＳ Ｐゴシック" charset="0"/>
              </a:rPr>
              <a:t>Unit 2: SMELLS</a:t>
            </a:r>
          </a:p>
          <a:p>
            <a:pPr marL="0" indent="0" eaLnBrk="1" hangingPunct="1"/>
            <a:r>
              <a:rPr lang="en-US" dirty="0">
                <a:solidFill>
                  <a:srgbClr val="A32561"/>
                </a:solidFill>
                <a:ea typeface="ＭＳ Ｐゴシック" charset="0"/>
              </a:rPr>
              <a:t>Molecular Structure and Properties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3774" y="352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31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981200"/>
            <a:ext cx="7010400" cy="68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One of the molecules that gives coffee its smell is 2-furylmethanethiol.</a:t>
            </a:r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1371600" y="4724400"/>
            <a:ext cx="7162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baseline="0">
                <a:latin typeface="Palatino" charset="0"/>
              </a:rPr>
              <a:t>1. Write down everything you know about how this molecule is detected by the nose.</a:t>
            </a:r>
          </a:p>
          <a:p>
            <a:pPr marL="342900" indent="-342900" eaLnBrk="1" hangingPunct="1">
              <a:spcBef>
                <a:spcPct val="20000"/>
              </a:spcBef>
            </a:pPr>
            <a:r>
              <a:rPr lang="en-US" baseline="0">
                <a:latin typeface="Palatino" charset="0"/>
              </a:rPr>
              <a:t>2. Draw a possible receptor site for this molecule.</a:t>
            </a:r>
          </a:p>
        </p:txBody>
      </p:sp>
      <p:pic>
        <p:nvPicPr>
          <p:cNvPr id="64517" name="Picture 27" descr="LBCTG_SME_989_38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743200"/>
            <a:ext cx="2400300" cy="168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2939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>
                <a:latin typeface="Arial" charset="0"/>
                <a:ea typeface="ＭＳ Ｐゴシック" charset="0"/>
              </a:rPr>
              <a:t>Lesson </a:t>
            </a:r>
            <a:r>
              <a:rPr lang="en-US" sz="3000" smtClean="0">
                <a:latin typeface="Arial" charset="0"/>
                <a:ea typeface="ＭＳ Ｐゴシック" charset="0"/>
              </a:rPr>
              <a:t>41: </a:t>
            </a:r>
            <a:r>
              <a:rPr lang="en-US" sz="3000" dirty="0">
                <a:latin typeface="Arial" charset="0"/>
                <a:ea typeface="ＭＳ Ｐゴシック" charset="0"/>
              </a:rPr>
              <a:t>How Does The Nose Know?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Receptor Site Theory</a:t>
            </a:r>
          </a:p>
        </p:txBody>
      </p:sp>
    </p:spTree>
    <p:extLst>
      <p:ext uri="{BB962C8B-B14F-4D97-AF65-F5344CB8AC3E}">
        <p14:creationId xmlns:p14="http://schemas.microsoft.com/office/powerpoint/2010/main" val="2914596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Suppose you needed to separate coins but could not see them. Explain how you would make a machine that detects and sorts coins.</a:t>
            </a:r>
          </a:p>
          <a:p>
            <a:pPr marL="457200" indent="-457200" eaLnBrk="1" hangingPunct="1"/>
            <a:r>
              <a:rPr lang="en-US" sz="2400">
                <a:latin typeface="Palatino" charset="0"/>
                <a:ea typeface="ＭＳ Ｐゴシック" charset="0"/>
              </a:rPr>
              <a:t>2.   How do you think your nose detects a smell?</a:t>
            </a:r>
          </a:p>
        </p:txBody>
      </p:sp>
    </p:spTree>
    <p:extLst>
      <p:ext uri="{BB962C8B-B14F-4D97-AF65-F5344CB8AC3E}">
        <p14:creationId xmlns:p14="http://schemas.microsoft.com/office/powerpoint/2010/main" val="1534333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the nose detect and identify different smells?</a:t>
            </a:r>
          </a:p>
        </p:txBody>
      </p:sp>
    </p:spTree>
    <p:extLst>
      <p:ext uri="{BB962C8B-B14F-4D97-AF65-F5344CB8AC3E}">
        <p14:creationId xmlns:p14="http://schemas.microsoft.com/office/powerpoint/2010/main" val="3040172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133600"/>
            <a:ext cx="7162800" cy="3886200"/>
          </a:xfrm>
        </p:spPr>
        <p:txBody>
          <a:bodyPr/>
          <a:lstStyle/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come up with a plausible model to explain how smell works in the nose, based on the evidence thus far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describe the receptor site model</a:t>
            </a:r>
          </a:p>
        </p:txBody>
      </p:sp>
    </p:spTree>
    <p:extLst>
      <p:ext uri="{BB962C8B-B14F-4D97-AF65-F5344CB8AC3E}">
        <p14:creationId xmlns:p14="http://schemas.microsoft.com/office/powerpoint/2010/main" val="3502106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lvl="1" eaLnBrk="1" hangingPunct="1"/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910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Scientists have proposed many theories about how smell works and created models corresponding to these theories.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1050925" y="36464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2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2467" name="Rectangle 4"/>
          <p:cNvSpPr>
            <a:spLocks noChangeArrowheads="1"/>
          </p:cNvSpPr>
          <p:nvPr/>
        </p:nvSpPr>
        <p:spPr bwMode="auto">
          <a:xfrm>
            <a:off x="1050925" y="3646488"/>
            <a:ext cx="1841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225309" name="Group 29"/>
          <p:cNvGraphicFramePr>
            <a:graphicFrameLocks noGrp="1"/>
          </p:cNvGraphicFramePr>
          <p:nvPr/>
        </p:nvGraphicFramePr>
        <p:xfrm>
          <a:off x="1219200" y="2057400"/>
          <a:ext cx="6858000" cy="1371600"/>
        </p:xfrm>
        <a:graphic>
          <a:graphicData uri="http://schemas.openxmlformats.org/drawingml/2006/table">
            <a:tbl>
              <a:tblPr/>
              <a:tblGrid>
                <a:gridCol w="68580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Receptor site theory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48" charset="-128"/>
                        </a:rPr>
                        <a:t>: The currently accepted model explaining how smells are detected in the nose. Molecules fit into receptor sites that correspond to the overall shape of the molecule. This stimulates a response in the body.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48" charset="-12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2470" name="Picture 27" descr="LBCTG_SME_989_38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5487988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1" name="AutoShape 30"/>
          <p:cNvSpPr>
            <a:spLocks noChangeArrowheads="1"/>
          </p:cNvSpPr>
          <p:nvPr/>
        </p:nvSpPr>
        <p:spPr bwMode="auto">
          <a:xfrm>
            <a:off x="1066800" y="1905000"/>
            <a:ext cx="70866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1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the nose detect and identify different smells?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currently accepted model for smell describes smell molecules landing in receptor sites that fit the shape of the smell molecules.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In the receptor site model, each receptor site has a specific shape that corresponds to the shape of just a few smell molecules.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327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294</Words>
  <Application>Microsoft Macintosh PowerPoint</Application>
  <PresentationFormat>On-screen Show (4:3)</PresentationFormat>
  <Paragraphs>37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Living By Chemistry SECOND EDITION</vt:lpstr>
      <vt:lpstr>Lesson 41: How Does The Nose Know?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40: Sorting It Out</dc:title>
  <dc:creator>Matthew Belford</dc:creator>
  <cp:lastModifiedBy>Jeffrey Dowling</cp:lastModifiedBy>
  <cp:revision>6</cp:revision>
  <dcterms:created xsi:type="dcterms:W3CDTF">2014-12-05T21:31:45Z</dcterms:created>
  <dcterms:modified xsi:type="dcterms:W3CDTF">2015-06-10T23:07:43Z</dcterms:modified>
</cp:coreProperties>
</file>