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5263B-1450-084B-89C6-BD624CB53CB2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65E98-A57B-7F4D-93EA-6D451FA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1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1AB66A-7A1A-3147-8C34-C11651F67DF1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EAADAD-D8BC-274C-A8E2-767A4FB0CD66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FFFE66-FC64-2D41-8355-E6B6BCA2973D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4D327E-7D90-7C44-98CE-E6E2424E1900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B61DFC-E59F-7B44-AC63-59F371551327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59F3E6-7FDC-D24F-9F88-666AE6918847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49334B-A249-744C-A0CB-05E56C2F91B8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30A965-5A97-8E4F-A4B4-5D4DDFE7C49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FD3C04-29EB-0049-A393-A5758EE06CD3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5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6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-20058" y="1128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ounded Rectangle 10"/>
          <p:cNvSpPr>
            <a:spLocks noChangeArrowheads="1"/>
          </p:cNvSpPr>
          <p:nvPr userDrawn="1"/>
        </p:nvSpPr>
        <p:spPr bwMode="auto">
          <a:xfrm>
            <a:off x="437142" y="46848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8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3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076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1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0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04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239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435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4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4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42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43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44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47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4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3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1371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a compound is sweet smelling, what other things do you know about it? List at least three things that are probably true.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6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40: </a:t>
            </a:r>
            <a:r>
              <a:rPr lang="en-US" dirty="0">
                <a:latin typeface="Arial" charset="0"/>
                <a:ea typeface="ＭＳ Ｐゴシック" charset="0"/>
              </a:rPr>
              <a:t>Sorting It Out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Shape and Smell</a:t>
            </a:r>
          </a:p>
        </p:txBody>
      </p:sp>
    </p:spTree>
    <p:extLst>
      <p:ext uri="{BB962C8B-B14F-4D97-AF65-F5344CB8AC3E}">
        <p14:creationId xmlns:p14="http://schemas.microsoft.com/office/powerpoint/2010/main" val="179984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smell or smells do you predict for a compound made of molecules that are long and stringy in shape? What is your reasoning?</a:t>
            </a:r>
          </a:p>
        </p:txBody>
      </p:sp>
    </p:spTree>
    <p:extLst>
      <p:ext uri="{BB962C8B-B14F-4D97-AF65-F5344CB8AC3E}">
        <p14:creationId xmlns:p14="http://schemas.microsoft.com/office/powerpoint/2010/main" val="812192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chemical information is most useful in predicting the smell of a compound?</a:t>
            </a:r>
          </a:p>
        </p:txBody>
      </p:sp>
    </p:spTree>
    <p:extLst>
      <p:ext uri="{BB962C8B-B14F-4D97-AF65-F5344CB8AC3E}">
        <p14:creationId xmlns:p14="http://schemas.microsoft.com/office/powerpoint/2010/main" val="77258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summarize the various connections explored so far between molecular structure and smell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predict smells of a wide variety of compounds by examining molecular formulas, chemical names, molecular structures, and molecular shapes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7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lvl="1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03426" name="Rectangle 47"/>
          <p:cNvSpPr>
            <a:spLocks noChangeArrowheads="1"/>
          </p:cNvSpPr>
          <p:nvPr/>
        </p:nvSpPr>
        <p:spPr bwMode="auto">
          <a:xfrm>
            <a:off x="733425" y="32400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Rectangle 48"/>
          <p:cNvSpPr>
            <a:spLocks noChangeArrowheads="1"/>
          </p:cNvSpPr>
          <p:nvPr/>
        </p:nvSpPr>
        <p:spPr bwMode="auto">
          <a:xfrm>
            <a:off x="568325" y="4319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8" name="Rectangle 49"/>
          <p:cNvSpPr>
            <a:spLocks noChangeArrowheads="1"/>
          </p:cNvSpPr>
          <p:nvPr/>
        </p:nvSpPr>
        <p:spPr bwMode="auto">
          <a:xfrm>
            <a:off x="847725" y="28336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9" name="Text Box 51"/>
          <p:cNvSpPr txBox="1">
            <a:spLocks noChangeArrowheads="1"/>
          </p:cNvSpPr>
          <p:nvPr/>
        </p:nvSpPr>
        <p:spPr bwMode="auto">
          <a:xfrm>
            <a:off x="1371600" y="2133600"/>
            <a:ext cx="6629400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In each smell category, it is possible to find one distinctive feature that sets that group apart from the other smell categories.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How do we need to revise the Smells Summary Chart to bring it up to date?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71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5474" name="Rectangle 3"/>
          <p:cNvSpPr>
            <a:spLocks noChangeArrowheads="1"/>
          </p:cNvSpPr>
          <p:nvPr/>
        </p:nvSpPr>
        <p:spPr bwMode="auto">
          <a:xfrm>
            <a:off x="733425" y="32400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475" name="Rectangle 4"/>
          <p:cNvSpPr>
            <a:spLocks noChangeArrowheads="1"/>
          </p:cNvSpPr>
          <p:nvPr/>
        </p:nvSpPr>
        <p:spPr bwMode="auto">
          <a:xfrm>
            <a:off x="568325" y="4319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476" name="Rectangle 5"/>
          <p:cNvSpPr>
            <a:spLocks noChangeArrowheads="1"/>
          </p:cNvSpPr>
          <p:nvPr/>
        </p:nvSpPr>
        <p:spPr bwMode="auto">
          <a:xfrm>
            <a:off x="847725" y="28336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5477" name="Picture 8" descr="LBCTG_SME_989_15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1926" r="4286"/>
          <a:stretch>
            <a:fillRect/>
          </a:stretch>
        </p:blipFill>
        <p:spPr bwMode="auto">
          <a:xfrm>
            <a:off x="1905000" y="2057400"/>
            <a:ext cx="5334000" cy="41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50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chemical information is most useful in predicting the smell of a compound?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Molecular shape can be useful in predicting smells for sweet-, minty-, and camphor-smelling compounds.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Amines and carboxylic acids have distinctive smells.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For stringy and frying-pan shaped compounds, it is necessary to look at functional group as well as molecular shape in order to determine smell.</a:t>
            </a:r>
          </a:p>
        </p:txBody>
      </p:sp>
    </p:spTree>
    <p:extLst>
      <p:ext uri="{BB962C8B-B14F-4D97-AF65-F5344CB8AC3E}">
        <p14:creationId xmlns:p14="http://schemas.microsoft.com/office/powerpoint/2010/main" val="316230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274</Words>
  <Application>Microsoft Macintosh PowerPoint</Application>
  <PresentationFormat>On-screen Show (4:3)</PresentationFormat>
  <Paragraphs>36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40: Sorting It Out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40: Sorting It Out</dc:title>
  <dc:creator>Matthew Belford</dc:creator>
  <cp:lastModifiedBy>Jeffrey Dowling</cp:lastModifiedBy>
  <cp:revision>5</cp:revision>
  <dcterms:created xsi:type="dcterms:W3CDTF">2014-12-05T21:31:45Z</dcterms:created>
  <dcterms:modified xsi:type="dcterms:W3CDTF">2015-06-10T23:07:13Z</dcterms:modified>
</cp:coreProperties>
</file>