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33D85-71C0-AE4D-90B2-C37BDD3C4F07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A95FB-C952-1043-B168-39408018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95A6BD-8DAE-D541-9959-5C040454C200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59F3C4C-79BD-714B-BF59-86AAA26C11A8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3859E4-C621-284A-983C-62E1204F0A25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A66BC1-C402-594A-9235-7E3C9DA69A27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6CF985-38BB-C644-AE61-619095F29010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81F78DE-CB52-8640-8EAF-7B8EE1E98AE4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66B0A8-4376-BA4D-ADB1-04D80CA1D920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B52F38-F515-E847-9603-58968D4D6E58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317706-72A3-FF40-8C06-01245626F0D8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15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16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305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3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3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7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1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848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1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1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38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545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685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40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41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42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43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44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47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4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785532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A32561"/>
                </a:solidFill>
                <a:ea typeface="ＭＳ Ｐゴシック" charset="0"/>
              </a:rPr>
              <a:t>Unit 2: SMELLS</a:t>
            </a:r>
          </a:p>
          <a:p>
            <a:pPr marL="0" indent="0" eaLnBrk="1" hangingPunct="1"/>
            <a:r>
              <a:rPr lang="en-US" dirty="0">
                <a:solidFill>
                  <a:srgbClr val="A32561"/>
                </a:solidFill>
                <a:ea typeface="ＭＳ Ｐゴシック" charset="0"/>
              </a:rPr>
              <a:t>Molecular Structure and Properties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134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>
                <a:latin typeface="Arial" charset="0"/>
                <a:ea typeface="ＭＳ Ｐゴシック" charset="0"/>
              </a:rPr>
              <a:t>Lesson </a:t>
            </a:r>
            <a:r>
              <a:rPr lang="en-US" sz="3000" dirty="0" smtClean="0">
                <a:latin typeface="Arial" charset="0"/>
                <a:ea typeface="ＭＳ Ｐゴシック" charset="0"/>
              </a:rPr>
              <a:t>39: </a:t>
            </a:r>
            <a:r>
              <a:rPr lang="en-US" sz="3000" dirty="0">
                <a:latin typeface="Arial" charset="0"/>
                <a:ea typeface="ＭＳ Ｐゴシック" charset="0"/>
              </a:rPr>
              <a:t>What Shape Is That Smell?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Space-Filling Models</a:t>
            </a:r>
          </a:p>
        </p:txBody>
      </p:sp>
    </p:spTree>
    <p:extLst>
      <p:ext uri="{BB962C8B-B14F-4D97-AF65-F5344CB8AC3E}">
        <p14:creationId xmlns:p14="http://schemas.microsoft.com/office/powerpoint/2010/main" val="84689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6781800" cy="4191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similarities and differences do you see between these two different types of models?</a:t>
            </a:r>
          </a:p>
        </p:txBody>
      </p:sp>
      <p:pic>
        <p:nvPicPr>
          <p:cNvPr id="78851" name="Picture 5" descr="LBCTG_SME_989_29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67000"/>
            <a:ext cx="3962400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2" name="Picture 6" descr="LBCTG_SME_989_29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0"/>
            <a:ext cx="4724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3" name="Text Box 7"/>
          <p:cNvSpPr txBox="1">
            <a:spLocks noChangeArrowheads="1"/>
          </p:cNvSpPr>
          <p:nvPr/>
        </p:nvSpPr>
        <p:spPr bwMode="auto">
          <a:xfrm>
            <a:off x="6096000" y="3352800"/>
            <a:ext cx="1676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Space-filling model of citronellol</a:t>
            </a:r>
            <a:endParaRPr lang="en-US" sz="1200" baseline="0">
              <a:solidFill>
                <a:srgbClr val="000000"/>
              </a:solidFill>
            </a:endParaRPr>
          </a:p>
        </p:txBody>
      </p:sp>
      <p:sp>
        <p:nvSpPr>
          <p:cNvPr id="78854" name="Text Box 8"/>
          <p:cNvSpPr txBox="1">
            <a:spLocks noChangeArrowheads="1"/>
          </p:cNvSpPr>
          <p:nvPr/>
        </p:nvSpPr>
        <p:spPr bwMode="auto">
          <a:xfrm>
            <a:off x="6096000" y="5181600"/>
            <a:ext cx="1676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Ball-and-stick model of citronellol</a:t>
            </a:r>
            <a:endParaRPr lang="en-US" sz="1200" baseline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802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is the shape of a molecular compound related to its smell?</a:t>
            </a:r>
          </a:p>
        </p:txBody>
      </p:sp>
    </p:spTree>
    <p:extLst>
      <p:ext uri="{BB962C8B-B14F-4D97-AF65-F5344CB8AC3E}">
        <p14:creationId xmlns:p14="http://schemas.microsoft.com/office/powerpoint/2010/main" val="1288017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build a space-filling molecular model given the structural formula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begin to relate the overall shapes of molecules to their smell categories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010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</a:p>
        </p:txBody>
      </p:sp>
    </p:spTree>
    <p:extLst>
      <p:ext uri="{BB962C8B-B14F-4D97-AF65-F5344CB8AC3E}">
        <p14:creationId xmlns:p14="http://schemas.microsoft.com/office/powerpoint/2010/main" val="980179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A space-filling model is a three-dimensional model that a chemist uses to show how the atoms in a molecule are arranged in space and how they fill this space.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0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In order to identify the space-filling models, you might have found it useful to start by figuring out the molecular formulas of the models and of the illustrations.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0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shape of a molecular compound appears to be directly related to its smell.</a:t>
            </a:r>
          </a:p>
        </p:txBody>
      </p:sp>
    </p:spTree>
    <p:extLst>
      <p:ext uri="{BB962C8B-B14F-4D97-AF65-F5344CB8AC3E}">
        <p14:creationId xmlns:p14="http://schemas.microsoft.com/office/powerpoint/2010/main" val="2325505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is the shape of a molecular compound related to its smell?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Space-filling models provide another way of looking at the three-dimensional shape of molecules—one that represents the space occupied by atoms.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Smell appears to be directly related to the three-dimensional molecular shape of a compound.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shapes of some large molecules can be described as stringy, ball-shaped, or frying pan.</a:t>
            </a:r>
          </a:p>
        </p:txBody>
      </p:sp>
    </p:spTree>
    <p:extLst>
      <p:ext uri="{BB962C8B-B14F-4D97-AF65-F5344CB8AC3E}">
        <p14:creationId xmlns:p14="http://schemas.microsoft.com/office/powerpoint/2010/main" val="4139102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162800" cy="3733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smell do you predict for the substance in vial Y? Explain your reasoning.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 b="1">
              <a:latin typeface="Palatino" charset="0"/>
              <a:ea typeface="ＭＳ Ｐゴシック" charset="0"/>
            </a:endParaRPr>
          </a:p>
        </p:txBody>
      </p:sp>
      <p:sp>
        <p:nvSpPr>
          <p:cNvPr id="91139" name="Rectangle 28"/>
          <p:cNvSpPr>
            <a:spLocks noChangeArrowheads="1"/>
          </p:cNvSpPr>
          <p:nvPr/>
        </p:nvSpPr>
        <p:spPr bwMode="auto">
          <a:xfrm>
            <a:off x="1295400" y="2819400"/>
            <a:ext cx="716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Vial Y</a:t>
            </a:r>
            <a:endParaRPr lang="en-US" sz="2400">
              <a:solidFill>
                <a:srgbClr val="000000"/>
              </a:solidFill>
              <a:latin typeface="Palatino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Molecular formula: 		C</a:t>
            </a:r>
            <a:r>
              <a:rPr lang="en-US" sz="2400" baseline="-250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12</a:t>
            </a:r>
            <a:r>
              <a:rPr lang="en-US" sz="2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2400" baseline="-250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20</a:t>
            </a:r>
            <a:r>
              <a:rPr lang="en-US" sz="2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2400" baseline="-250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2</a:t>
            </a:r>
            <a:endParaRPr lang="en-US" sz="2400">
              <a:solidFill>
                <a:srgbClr val="000000"/>
              </a:solidFill>
              <a:latin typeface="Palatino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Chemical name: 		bornyl acetate</a:t>
            </a:r>
          </a:p>
        </p:txBody>
      </p:sp>
      <p:pic>
        <p:nvPicPr>
          <p:cNvPr id="91140" name="Picture 29" descr="LBCTG_SME_989_3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191000"/>
            <a:ext cx="22098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1" name="Picture 30" descr="LBCTG_SME_989_3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4"/>
          <a:stretch>
            <a:fillRect/>
          </a:stretch>
        </p:blipFill>
        <p:spPr bwMode="auto">
          <a:xfrm>
            <a:off x="5105400" y="4191000"/>
            <a:ext cx="2286000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9234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Macintosh PowerPoint</Application>
  <PresentationFormat>On-screen Show (4:3)</PresentationFormat>
  <Paragraphs>41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Living By Chemistry SECOND EDITION</vt:lpstr>
      <vt:lpstr>Lesson 39: What Shape Is That Smell?</vt:lpstr>
      <vt:lpstr>ChemCatalyst</vt:lpstr>
      <vt:lpstr>Key Question</vt:lpstr>
      <vt:lpstr>You will be able to:</vt:lpstr>
      <vt:lpstr>Prepare for the Activity</vt:lpstr>
      <vt:lpstr>Discussion Notes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39: What Shape Is That Smell?</dc:title>
  <dc:creator>Matthew Belford</dc:creator>
  <cp:lastModifiedBy>Jeffrey Dowling</cp:lastModifiedBy>
  <cp:revision>4</cp:revision>
  <dcterms:created xsi:type="dcterms:W3CDTF">2014-12-05T21:31:23Z</dcterms:created>
  <dcterms:modified xsi:type="dcterms:W3CDTF">2015-06-10T23:05:46Z</dcterms:modified>
</cp:coreProperties>
</file>