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4F4D1-A5E4-7741-A5AE-9BC3D474DDEF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70644-BAAD-F442-8DC0-58A2B635B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8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95A6BD-8DAE-D541-9959-5C040454C200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711CC4-8698-4447-950C-752F23D483F9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94E166-00B2-F142-BD3E-7A9FDED5038F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57DB3E-1292-F648-97C4-541BFCCE7C8B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ED13D1-6005-C442-8648-92CA9D71FDA8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06A1CF-CD16-A04A-9C1A-96C95426C699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CFC0FF-D82E-424B-B63E-09AE5577AF5F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7B2BDE-5F52-BB40-9642-39B9C35ACC6F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097C39-5F9D-DA4D-A325-942CBEC001D0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92D870-8E99-0740-BE88-E9B3BCEC49F2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611401-E548-9D42-B139-894DA9ADA5AF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15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16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3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2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2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8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851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4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2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2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430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951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080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40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41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42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43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44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47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4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85532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618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predict the shape of a molecule?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Drawing the Lewis dot structure of a molecule allows us to predict its three dimensional shape.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presence of double or triple bonds changes the number of electron domains around an atom, which in turn affects the overall shape of the molecule.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shape of large molecules is determined by the smaller shapes around individual atoms.</a:t>
            </a:r>
          </a:p>
        </p:txBody>
      </p:sp>
    </p:spTree>
    <p:extLst>
      <p:ext uri="{BB962C8B-B14F-4D97-AF65-F5344CB8AC3E}">
        <p14:creationId xmlns:p14="http://schemas.microsoft.com/office/powerpoint/2010/main" val="512943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4754" name="Rectangle 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is the shape of this molecule?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			H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S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52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38: </a:t>
            </a:r>
            <a:r>
              <a:rPr lang="en-US" dirty="0">
                <a:latin typeface="Arial" charset="0"/>
                <a:ea typeface="ＭＳ Ｐゴシック" charset="0"/>
              </a:rPr>
              <a:t>Let</a:t>
            </a:r>
            <a:r>
              <a:rPr lang="ja-JP" altLang="en-US" dirty="0">
                <a:latin typeface="Arial" charset="0"/>
                <a:ea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</a:rPr>
              <a:t>s Build It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Molecular Shape</a:t>
            </a:r>
          </a:p>
        </p:txBody>
      </p:sp>
    </p:spTree>
    <p:extLst>
      <p:ext uri="{BB962C8B-B14F-4D97-AF65-F5344CB8AC3E}">
        <p14:creationId xmlns:p14="http://schemas.microsoft.com/office/powerpoint/2010/main" val="75486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is the Lewis dot structure of formaldehyde, CH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O?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Draw formaldehyde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structural formula.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How many electron domains do you think this molecule has? Explain your reasoning.</a:t>
            </a:r>
          </a:p>
        </p:txBody>
      </p:sp>
    </p:spTree>
    <p:extLst>
      <p:ext uri="{BB962C8B-B14F-4D97-AF65-F5344CB8AC3E}">
        <p14:creationId xmlns:p14="http://schemas.microsoft.com/office/powerpoint/2010/main" val="3556885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can you predict the shape of a molecule?</a:t>
            </a:r>
          </a:p>
        </p:txBody>
      </p:sp>
    </p:spTree>
    <p:extLst>
      <p:ext uri="{BB962C8B-B14F-4D97-AF65-F5344CB8AC3E}">
        <p14:creationId xmlns:p14="http://schemas.microsoft.com/office/powerpoint/2010/main" val="1999259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1628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predict and explain molecular shape, including in molecules with multiple bonds</a:t>
            </a:r>
          </a:p>
        </p:txBody>
      </p:sp>
    </p:spTree>
    <p:extLst>
      <p:ext uri="{BB962C8B-B14F-4D97-AF65-F5344CB8AC3E}">
        <p14:creationId xmlns:p14="http://schemas.microsoft.com/office/powerpoint/2010/main" val="781571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162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Using the gumdrop, marshmallow, and toothpick kits, build a model of formaldehyde, CH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O.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059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66562" name="Text Box 38"/>
          <p:cNvSpPr txBox="1">
            <a:spLocks noChangeArrowheads="1"/>
          </p:cNvSpPr>
          <p:nvPr/>
        </p:nvSpPr>
        <p:spPr bwMode="auto">
          <a:xfrm>
            <a:off x="1371600" y="2057400"/>
            <a:ext cx="66294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Double or triple bonding changes the number of electron domains around an atom, affecting the overall shape of a molecule.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baseline="0">
                <a:solidFill>
                  <a:srgbClr val="000000"/>
                </a:solidFill>
              </a:rPr>
              <a:t>Trigonal planar shape</a:t>
            </a:r>
            <a:r>
              <a:rPr lang="en-US" baseline="0">
                <a:solidFill>
                  <a:srgbClr val="000000"/>
                </a:solidFill>
              </a:rPr>
              <a:t>: A flat triangular shape found in small molecules with three electron domains surrounding the central atom.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6563" name="AutoShape 39"/>
          <p:cNvSpPr>
            <a:spLocks noChangeArrowheads="1"/>
          </p:cNvSpPr>
          <p:nvPr/>
        </p:nvSpPr>
        <p:spPr bwMode="auto">
          <a:xfrm>
            <a:off x="1066800" y="3657600"/>
            <a:ext cx="7162800" cy="1752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256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1371600" y="2057400"/>
            <a:ext cx="66294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baseline="0">
              <a:solidFill>
                <a:srgbClr val="000000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baseline="0">
                <a:solidFill>
                  <a:srgbClr val="000000"/>
                </a:solidFill>
              </a:rPr>
              <a:t>Linear shape</a:t>
            </a:r>
            <a:r>
              <a:rPr lang="en-US" baseline="0">
                <a:solidFill>
                  <a:srgbClr val="000000"/>
                </a:solidFill>
              </a:rPr>
              <a:t>: A geometric shape found in small molecules with two electron domains surrounding the central atom.</a:t>
            </a: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The number of electron domains is more important in determining the structure of a molecule than is the number of atoms.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aseline="0">
              <a:solidFill>
                <a:srgbClr val="000000"/>
              </a:solidFill>
              <a:latin typeface="Palatino" charset="0"/>
            </a:endParaRPr>
          </a:p>
        </p:txBody>
      </p:sp>
      <p:sp>
        <p:nvSpPr>
          <p:cNvPr id="68611" name="AutoShape 4"/>
          <p:cNvSpPr>
            <a:spLocks noChangeArrowheads="1"/>
          </p:cNvSpPr>
          <p:nvPr/>
        </p:nvSpPr>
        <p:spPr bwMode="auto">
          <a:xfrm>
            <a:off x="1143000" y="2133600"/>
            <a:ext cx="6629400" cy="1752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53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0658" name="Text Box 3"/>
          <p:cNvSpPr txBox="1">
            <a:spLocks noChangeArrowheads="1"/>
          </p:cNvSpPr>
          <p:nvPr/>
        </p:nvSpPr>
        <p:spPr bwMode="auto">
          <a:xfrm>
            <a:off x="1371600" y="4876800"/>
            <a:ext cx="6629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The more atoms in a molecule, the more combinations of shapes you might see together.</a:t>
            </a:r>
          </a:p>
        </p:txBody>
      </p:sp>
      <p:pic>
        <p:nvPicPr>
          <p:cNvPr id="70659" name="Picture 4" descr="LBCTG_SME_989_2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33600"/>
            <a:ext cx="5487988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410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Macintosh PowerPoint</Application>
  <PresentationFormat>On-screen Show (4:3)</PresentationFormat>
  <Paragraphs>50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38: Let’s Build It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38: Let’s Build It</dc:title>
  <dc:creator>Matthew Belford</dc:creator>
  <cp:lastModifiedBy>Jeffrey Dowling</cp:lastModifiedBy>
  <cp:revision>4</cp:revision>
  <dcterms:created xsi:type="dcterms:W3CDTF">2014-12-05T21:30:59Z</dcterms:created>
  <dcterms:modified xsi:type="dcterms:W3CDTF">2015-06-10T23:04:36Z</dcterms:modified>
</cp:coreProperties>
</file>