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9D812-9829-2749-ABCD-26D9DC8384AA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B16D7-8897-3549-9242-0FA22AA57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2CDF19-9DA9-4B49-8B68-A301E0F6609F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8A5FD8-375D-F04C-A702-601FA358DE86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BC6A6A-59D2-0447-AA2D-CB912257549E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22FDE3-3A6F-A94B-9890-7E74C97B3C7E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2BD860-AF30-FD47-91E1-8294A303DC61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F1DEBA-1D1C-8147-B00E-BD02E0F19A0C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7A908A-5F9C-6E49-BF0E-D3A781CA7D78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986DFD-BD45-8541-AC17-033CB1254E7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065FA4-32F4-B24F-9105-79D23439E64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A8EA88-53E8-734F-8A5D-7A24009E1C2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E32F76-538A-C24D-A676-D7ABBAF9E48B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CBBDC1-8C92-7F43-9A1E-909350A8CA37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A7071A-6819-0C44-AA05-EC5277D69EA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0B32F3-2747-AC4D-B743-C560A600F68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8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1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5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0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37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79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7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4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43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44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47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0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5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Electron domain</a:t>
            </a:r>
            <a:r>
              <a:rPr lang="en-US" sz="2400">
                <a:latin typeface="Arial" charset="0"/>
                <a:ea typeface="ＭＳ Ｐゴシック" charset="0"/>
              </a:rPr>
              <a:t>: The space occupied by valence electrons in a molecule, either a bonded pair(s) or a lone pair. Electron domains affect the overall shape of a molecule.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Electron domain theory</a:t>
            </a:r>
            <a:r>
              <a:rPr lang="en-US" sz="2400">
                <a:latin typeface="Arial" charset="0"/>
                <a:ea typeface="ＭＳ Ｐゴシック" charset="0"/>
              </a:rPr>
              <a:t>: The idea that every electron domain in a molecule is as far as possible from every other electron domain in that molecule.</a:t>
            </a:r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>
            <a:off x="1143000" y="2057400"/>
            <a:ext cx="74676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AutoShape 5"/>
          <p:cNvSpPr>
            <a:spLocks noChangeArrowheads="1"/>
          </p:cNvSpPr>
          <p:nvPr/>
        </p:nvSpPr>
        <p:spPr bwMode="auto">
          <a:xfrm>
            <a:off x="1143000" y="3962400"/>
            <a:ext cx="73914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2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Even though the molecules you created today have different numbers of atoms, they all have a similar underlying shape.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46083" name="Text Box 6"/>
          <p:cNvSpPr txBox="1">
            <a:spLocks noChangeArrowheads="1"/>
          </p:cNvSpPr>
          <p:nvPr/>
        </p:nvSpPr>
        <p:spPr bwMode="auto">
          <a:xfrm>
            <a:off x="1752600" y="3962400"/>
            <a:ext cx="586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CH</a:t>
            </a:r>
            <a:r>
              <a:rPr lang="en-US" sz="1400">
                <a:solidFill>
                  <a:srgbClr val="000000"/>
                </a:solidFill>
              </a:rPr>
              <a:t>4	             </a:t>
            </a:r>
            <a:r>
              <a:rPr lang="en-US" sz="1400" baseline="0">
                <a:solidFill>
                  <a:srgbClr val="000000"/>
                </a:solidFill>
              </a:rPr>
              <a:t>NH</a:t>
            </a:r>
            <a:r>
              <a:rPr lang="en-US" sz="1400">
                <a:solidFill>
                  <a:srgbClr val="000000"/>
                </a:solidFill>
              </a:rPr>
              <a:t>3	                      </a:t>
            </a:r>
            <a:r>
              <a:rPr lang="en-US" sz="1400" baseline="0">
                <a:solidFill>
                  <a:srgbClr val="000000"/>
                </a:solidFill>
              </a:rPr>
              <a:t>H</a:t>
            </a:r>
            <a:r>
              <a:rPr lang="en-US" sz="1400">
                <a:solidFill>
                  <a:srgbClr val="000000"/>
                </a:solidFill>
              </a:rPr>
              <a:t>2</a:t>
            </a:r>
            <a:r>
              <a:rPr lang="en-US" sz="1400" baseline="0">
                <a:solidFill>
                  <a:srgbClr val="000000"/>
                </a:solidFill>
              </a:rPr>
              <a:t>O	   HF	          Ne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46084" name="Picture 7" descr="LBCTG_SME_989_2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70104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8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Most molecular models do not include lone pair paddles in their representations.</a:t>
            </a:r>
          </a:p>
        </p:txBody>
      </p:sp>
      <p:pic>
        <p:nvPicPr>
          <p:cNvPr id="48131" name="Picture 6" descr="LBCTG_SME_989_2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6402388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77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Pyramidal shape</a:t>
            </a:r>
            <a:r>
              <a:rPr lang="en-US" sz="2400">
                <a:latin typeface="Arial" charset="0"/>
                <a:ea typeface="ＭＳ Ｐゴシック" charset="0"/>
              </a:rPr>
              <a:t>: The shape around an atom with one lone pair of electrons. This is the shape of an ammonia molecule.</a:t>
            </a: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Bent shape</a:t>
            </a:r>
            <a:r>
              <a:rPr lang="en-US" sz="2400">
                <a:latin typeface="Arial" charset="0"/>
                <a:ea typeface="ＭＳ Ｐゴシック" charset="0"/>
              </a:rPr>
              <a:t>: The shape around an atom with two lone pairs of electrons. This is the characteristic shape of a water molecule.</a:t>
            </a:r>
          </a:p>
        </p:txBody>
      </p:sp>
      <p:sp>
        <p:nvSpPr>
          <p:cNvPr id="50179" name="AutoShape 5"/>
          <p:cNvSpPr>
            <a:spLocks noChangeArrowheads="1"/>
          </p:cNvSpPr>
          <p:nvPr/>
        </p:nvSpPr>
        <p:spPr bwMode="auto">
          <a:xfrm>
            <a:off x="1066800" y="1981200"/>
            <a:ext cx="74676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AutoShape 6"/>
          <p:cNvSpPr>
            <a:spLocks noChangeArrowheads="1"/>
          </p:cNvSpPr>
          <p:nvPr/>
        </p:nvSpPr>
        <p:spPr bwMode="auto">
          <a:xfrm>
            <a:off x="1066800" y="3657600"/>
            <a:ext cx="73914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0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electrons affect the shape of a molecule?</a:t>
            </a:r>
          </a:p>
          <a:p>
            <a:pPr lvl="1" eaLnBrk="1" hangingPunct="1"/>
            <a:r>
              <a:rPr lang="en-US" sz="2400">
                <a:latin typeface="Palatino" charset="0"/>
                <a:ea typeface="ＭＳ Ｐゴシック" charset="0"/>
              </a:rPr>
              <a:t>Electron domains represent the space occupied by bonded electrons or a lone pair.</a:t>
            </a:r>
          </a:p>
          <a:p>
            <a:pPr lvl="1" eaLnBrk="1" hangingPunct="1"/>
            <a:r>
              <a:rPr lang="en-US" sz="2400">
                <a:latin typeface="Palatino" charset="0"/>
                <a:ea typeface="ＭＳ Ｐゴシック" charset="0"/>
              </a:rPr>
              <a:t>Electron domains are located as far apart from one another as possible. This is referred to as electron domain theory.</a:t>
            </a:r>
          </a:p>
          <a:p>
            <a:pPr lvl="1" eaLnBrk="1" hangingPunct="1"/>
            <a:r>
              <a:rPr lang="en-US" sz="2400">
                <a:latin typeface="Palatino" charset="0"/>
                <a:ea typeface="ＭＳ Ｐゴシック" charset="0"/>
              </a:rPr>
              <a:t>The three-dimensional shape of a molecule is determined by the valence electrons, both bonding electrons and lone pairs.</a:t>
            </a:r>
          </a:p>
        </p:txBody>
      </p:sp>
    </p:spTree>
    <p:extLst>
      <p:ext uri="{BB962C8B-B14F-4D97-AF65-F5344CB8AC3E}">
        <p14:creationId xmlns:p14="http://schemas.microsoft.com/office/powerpoint/2010/main" val="98622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1371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Use your model kit to build a model for ethanol. Be sure to use lone pairs to help you with your overall structure.</a:t>
            </a:r>
          </a:p>
        </p:txBody>
      </p:sp>
      <p:pic>
        <p:nvPicPr>
          <p:cNvPr id="54275" name="Picture 27" descr="LBCTG_SME_989_2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9497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50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37: </a:t>
            </a:r>
            <a:r>
              <a:rPr lang="en-US" dirty="0">
                <a:latin typeface="Arial" charset="0"/>
                <a:ea typeface="ＭＳ Ｐゴシック" charset="0"/>
              </a:rPr>
              <a:t>Two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Company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Electron Domains</a:t>
            </a:r>
          </a:p>
        </p:txBody>
      </p:sp>
    </p:spTree>
    <p:extLst>
      <p:ext uri="{BB962C8B-B14F-4D97-AF65-F5344CB8AC3E}">
        <p14:creationId xmlns:p14="http://schemas.microsoft.com/office/powerpoint/2010/main" val="427703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Examine the structural formula of ethanol. Which is the correct ball-and-stick model for ethanol? Explain your reasoning.</a:t>
            </a:r>
          </a:p>
        </p:txBody>
      </p:sp>
      <p:pic>
        <p:nvPicPr>
          <p:cNvPr id="29699" name="Picture 4" descr="LBCTG_SME_989_2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23749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 descr="LBCTG_SME_989_2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17335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6" descr="LBCTG_SME_989_2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1905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 descr="LBCTG_SME_989_2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02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8" descr="LBCTG_SME_989_23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53000"/>
            <a:ext cx="24384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06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electrons affect the shape of a molecule?</a:t>
            </a:r>
          </a:p>
        </p:txBody>
      </p:sp>
    </p:spTree>
    <p:extLst>
      <p:ext uri="{BB962C8B-B14F-4D97-AF65-F5344CB8AC3E}">
        <p14:creationId xmlns:p14="http://schemas.microsoft.com/office/powerpoint/2010/main" val="34283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determine the shapes of small molecules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how lone pairs of electrons          influence molecular shape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electron domain theory and how it relates to molecular shape</a:t>
            </a:r>
          </a:p>
        </p:txBody>
      </p:sp>
    </p:spTree>
    <p:extLst>
      <p:ext uri="{BB962C8B-B14F-4D97-AF65-F5344CB8AC3E}">
        <p14:creationId xmlns:p14="http://schemas.microsoft.com/office/powerpoint/2010/main" val="252495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73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overall geometric shape of a methane model is tetrahedral.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contrast, the bonding pairs are not equidistant from one another in a cross arrangement.</a:t>
            </a:r>
          </a:p>
        </p:txBody>
      </p:sp>
    </p:spTree>
    <p:extLst>
      <p:ext uri="{BB962C8B-B14F-4D97-AF65-F5344CB8AC3E}">
        <p14:creationId xmlns:p14="http://schemas.microsoft.com/office/powerpoint/2010/main" val="153252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39938" name="Picture 5" descr="LBCTG_SME_989_2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4" r="-1030"/>
          <a:stretch>
            <a:fillRect/>
          </a:stretch>
        </p:blipFill>
        <p:spPr bwMode="auto">
          <a:xfrm>
            <a:off x="990600" y="2819400"/>
            <a:ext cx="731520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1905000" y="5410200"/>
            <a:ext cx="27432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Incorrect models–electron pairs are not equally distant.</a:t>
            </a:r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5334000" y="5410200"/>
            <a:ext cx="27432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Correct models–All angles between bonds are the same.</a:t>
            </a:r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6629400" y="2362200"/>
            <a:ext cx="1524000" cy="5175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This area is an electron domain</a:t>
            </a:r>
          </a:p>
        </p:txBody>
      </p:sp>
    </p:spTree>
    <p:extLst>
      <p:ext uri="{BB962C8B-B14F-4D97-AF65-F5344CB8AC3E}">
        <p14:creationId xmlns:p14="http://schemas.microsoft.com/office/powerpoint/2010/main" val="76053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098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Tetrahedral shape</a:t>
            </a:r>
            <a:r>
              <a:rPr lang="en-US" sz="2400">
                <a:latin typeface="Arial" charset="0"/>
                <a:ea typeface="ＭＳ Ｐゴシック" charset="0"/>
              </a:rPr>
              <a:t>: The shape around an atom with four bonded pairs of electrons. This is the shape of a methane molecule.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An electron domain describes the area occupied by a set of electrons in a bond or a lone pair.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41987" name="AutoShape 4"/>
          <p:cNvSpPr>
            <a:spLocks noChangeArrowheads="1"/>
          </p:cNvSpPr>
          <p:nvPr/>
        </p:nvSpPr>
        <p:spPr bwMode="auto">
          <a:xfrm>
            <a:off x="1143000" y="2057400"/>
            <a:ext cx="74676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5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491</Words>
  <Application>Microsoft Macintosh PowerPoint</Application>
  <PresentationFormat>On-screen Show (4:3)</PresentationFormat>
  <Paragraphs>62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Living By Chemistry SECOND EDITION</vt:lpstr>
      <vt:lpstr>Lesson 37: Two’s Company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37: Two’s Company</dc:title>
  <dc:creator>Matthew Belford</dc:creator>
  <cp:lastModifiedBy>Jeffrey Dowling</cp:lastModifiedBy>
  <cp:revision>4</cp:revision>
  <dcterms:created xsi:type="dcterms:W3CDTF">2014-12-05T21:30:05Z</dcterms:created>
  <dcterms:modified xsi:type="dcterms:W3CDTF">2015-06-10T23:03:30Z</dcterms:modified>
</cp:coreProperties>
</file>