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C208A-4EAA-D545-AD54-6F80A90EE12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24A04-6063-C84C-88B2-8E84B54C5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66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FD11C-B27E-EC41-A5F0-704DB13C6271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D53F7-2337-BA41-AB1D-2B4DB8950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9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43479C-3FBE-1F4B-AD3C-007CB5F68749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6D2508-F81B-F14D-8389-E08865D3A5A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DAA940-4BA2-0448-B895-2BDD305EFEA1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D595E6-14FB-B84A-A20D-29EE3F8ADCD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CC0225-0F49-3A4E-8DD3-8703731ADFCA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EB0D28-A041-694A-8AF8-6F45FCB32352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66613E-BDB1-3F49-BCE6-F2694886DE2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02D8DE-90B3-DD40-8676-12C9C161FEAB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370703-6ADB-9B47-BF7B-2F7244CE336C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5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6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3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5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125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8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4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73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14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72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4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4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42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43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44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47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0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2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533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Predict the smells of these molecules.</a:t>
            </a:r>
          </a:p>
        </p:txBody>
      </p:sp>
      <p:graphicFrame>
        <p:nvGraphicFramePr>
          <p:cNvPr id="46167" name="Group 87"/>
          <p:cNvGraphicFramePr>
            <a:graphicFrameLocks noGrp="1"/>
          </p:cNvGraphicFramePr>
          <p:nvPr/>
        </p:nvGraphicFramePr>
        <p:xfrm>
          <a:off x="1752600" y="2743200"/>
          <a:ext cx="3438525" cy="1353120"/>
        </p:xfrm>
        <a:graphic>
          <a:graphicData uri="http://schemas.openxmlformats.org/drawingml/2006/table">
            <a:tbl>
              <a:tblPr/>
              <a:tblGrid>
                <a:gridCol w="3230261"/>
                <a:gridCol w="208264"/>
              </a:tblGrid>
              <a:tr h="456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. Propyl butyrate</a:t>
                      </a:r>
                    </a:p>
                  </a:txBody>
                  <a:tcPr marL="91432" marR="91432" marT="45672" marB="4567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marL="91432" marR="91432" marT="45672" marB="4567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. C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14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alatino" pitchFamily="48" charset="0"/>
                          <a:ea typeface="ＭＳ Ｐゴシック" pitchFamily="48" charset="-128"/>
                        </a:rPr>
                        <a:t>3.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marL="91432" marR="91432" marT="45672" marB="4567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alatino" pitchFamily="48" charset="0"/>
                        <a:ea typeface="ＭＳ Ｐゴシック" pitchFamily="48" charset="-128"/>
                      </a:endParaRPr>
                    </a:p>
                  </a:txBody>
                  <a:tcPr marL="91432" marR="91432" marT="45672" marB="4567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08" name="Picture 85" descr="LBCTG_SME_989_2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86200"/>
            <a:ext cx="54879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7543800" cy="914400"/>
          </a:xfrm>
        </p:spPr>
        <p:txBody>
          <a:bodyPr/>
          <a:lstStyle/>
          <a:p>
            <a:pPr eaLnBrk="1" hangingPunct="1"/>
            <a:r>
              <a:rPr lang="en-US" sz="3500" dirty="0">
                <a:latin typeface="Arial" charset="0"/>
                <a:ea typeface="ＭＳ Ｐゴシック" charset="0"/>
              </a:rPr>
              <a:t>Lesson </a:t>
            </a:r>
            <a:r>
              <a:rPr lang="en-US" sz="3500" dirty="0" smtClean="0">
                <a:latin typeface="Arial" charset="0"/>
                <a:ea typeface="ＭＳ Ｐゴシック" charset="0"/>
              </a:rPr>
              <a:t>36: </a:t>
            </a:r>
            <a:r>
              <a:rPr lang="en-US" sz="3500" dirty="0">
                <a:latin typeface="Arial" charset="0"/>
                <a:ea typeface="ＭＳ Ｐゴシック" charset="0"/>
              </a:rPr>
              <a:t>New Smells, New Ideas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Ball-and-Stick Models</a:t>
            </a:r>
          </a:p>
        </p:txBody>
      </p:sp>
    </p:spTree>
    <p:extLst>
      <p:ext uri="{BB962C8B-B14F-4D97-AF65-F5344CB8AC3E}">
        <p14:creationId xmlns:p14="http://schemas.microsoft.com/office/powerpoint/2010/main" val="85261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Do you think any of these molecules will smell similar? What evidence do you have to support your prediction? 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600200" y="45720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citronellol 		C</a:t>
            </a:r>
            <a:r>
              <a:rPr lang="en-US" sz="1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1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20</a:t>
            </a:r>
            <a:r>
              <a:rPr lang="en-US" sz="1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O</a:t>
            </a:r>
            <a:endParaRPr lang="en-US" sz="28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1268" name="Picture 6" descr="LBCTG_SME_989_2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2897188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124200" y="6019800"/>
            <a:ext cx="2743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geraniol 		C</a:t>
            </a:r>
            <a:r>
              <a:rPr lang="en-US" sz="1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1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18</a:t>
            </a:r>
            <a:r>
              <a:rPr lang="en-US" sz="1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O</a:t>
            </a:r>
            <a:endParaRPr lang="en-US" sz="28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Palatino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1270" name="Picture 8" descr="LBCTG_SME_989_2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29200"/>
            <a:ext cx="2820988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5029200" y="4572000"/>
            <a:ext cx="274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menthol		 C</a:t>
            </a:r>
            <a:r>
              <a:rPr lang="en-US" sz="1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1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H</a:t>
            </a:r>
            <a:r>
              <a:rPr lang="en-US" sz="1400" baseline="-250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20</a:t>
            </a:r>
            <a:r>
              <a:rPr lang="en-US" sz="1400">
                <a:solidFill>
                  <a:srgbClr val="000000"/>
                </a:solidFill>
                <a:latin typeface="Palatino" charset="0"/>
                <a:ea typeface="ＭＳ Ｐゴシック" charset="0"/>
                <a:cs typeface="ＭＳ Ｐゴシック" charset="0"/>
              </a:rPr>
              <a:t>O</a:t>
            </a:r>
          </a:p>
        </p:txBody>
      </p:sp>
      <p:pic>
        <p:nvPicPr>
          <p:cNvPr id="11272" name="Picture 10" descr="LBCTG_SME_989_2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198120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45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three-dimensional features of a molecule are important in predicting smell?</a:t>
            </a:r>
          </a:p>
        </p:txBody>
      </p:sp>
    </p:spTree>
    <p:extLst>
      <p:ext uri="{BB962C8B-B14F-4D97-AF65-F5344CB8AC3E}">
        <p14:creationId xmlns:p14="http://schemas.microsoft.com/office/powerpoint/2010/main" val="257978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0866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visually interpret three-dimensional ball-and-stick molecular representations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translate between molecular models, molecular formulas, and structural formulas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connections between molecular properties and molecular structure</a:t>
            </a:r>
          </a:p>
        </p:txBody>
      </p:sp>
    </p:spTree>
    <p:extLst>
      <p:ext uri="{BB962C8B-B14F-4D97-AF65-F5344CB8AC3E}">
        <p14:creationId xmlns:p14="http://schemas.microsoft.com/office/powerpoint/2010/main" val="173435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</p:txBody>
      </p:sp>
    </p:spTree>
    <p:extLst>
      <p:ext uri="{BB962C8B-B14F-4D97-AF65-F5344CB8AC3E}">
        <p14:creationId xmlns:p14="http://schemas.microsoft.com/office/powerpoint/2010/main" val="358945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Each molecule in the activity has a hydroxyl group (–OH) and is an alcohol, but the molecules do not all smell the same.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There are a number of similarities among those alcohols that smell similar.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09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 ball-and-stick model shows the three- dimensional shape of a molecule.</a:t>
            </a:r>
            <a:r>
              <a:rPr lang="en-US" sz="2400" b="1">
                <a:latin typeface="Arial" charset="0"/>
                <a:ea typeface="ＭＳ Ｐゴシック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Ball-and-stick model</a:t>
            </a:r>
            <a:r>
              <a:rPr lang="en-US" sz="2400">
                <a:latin typeface="Arial" charset="0"/>
                <a:ea typeface="ＭＳ Ｐゴシック" charset="0"/>
              </a:rPr>
              <a:t>: A three-dimensional representation of a molecule that uses sticks to represent bonds and color-coded balls to represent atoms.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It is hard to tell at this point whether the shape of a molecule is related to its smell.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1066800" y="3048000"/>
            <a:ext cx="7467600" cy="1828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315200" cy="4038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What three-dimensional features of a molecule are important in predicting smell?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Molecular formula and functional group are not always sufficient information to predict the smell of a molecule accurately.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 ball-and-stick model is a three-dimensional representation of a molecule that shows us how the atoms are arranged in space in relationship to one another.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It appears that the smell of a compound may be related to its overall shape.</a:t>
            </a:r>
          </a:p>
          <a:p>
            <a:pPr marL="457200" lvl="1" indent="-342900" eaLnBrk="1" hangingPunct="1">
              <a:lnSpc>
                <a:spcPct val="90000"/>
              </a:lnSpc>
            </a:pP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35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341</Words>
  <Application>Microsoft Macintosh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36: New Smells, New Ideas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6</cp:revision>
  <dcterms:created xsi:type="dcterms:W3CDTF">2014-12-05T21:27:57Z</dcterms:created>
  <dcterms:modified xsi:type="dcterms:W3CDTF">2015-06-10T22:59:15Z</dcterms:modified>
</cp:coreProperties>
</file>