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A2E18-AD57-4848-B4E7-EB69E327B11A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5EC41-8FB2-CC4C-A443-99D2A5E79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18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B79365-A238-FF48-A8EC-9C03ED428499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0984C4E-FB65-774F-8A90-D24F5E9A8A27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FFCB9C-1E9C-EE41-947E-A3FA51B077A7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D120D04-7A75-7E4E-9391-563CC28E7AF1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5C6FFC-DDDB-F44B-A1FA-D75BEBB406E2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48C0AF-4394-5043-9DF8-6AD5B04A95D8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82391D3-9FE7-4B41-AF2D-DAAF14A4200F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D3DB89-39B2-0A4F-A92B-12702F3773D4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DA6E870-D44B-7048-8763-21B2CF319B87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0245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17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18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30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30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18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0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02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6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1331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00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16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5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324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670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895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0245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69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</a:t>
            </a:r>
            <a:r>
              <a:rPr lang="en-US" sz="200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EDITION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971" y="2743200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A32561"/>
                </a:solidFill>
                <a:ea typeface="ＭＳ Ｐゴシック" charset="0"/>
              </a:rPr>
              <a:t>Unit 2: SMELLS</a:t>
            </a:r>
          </a:p>
          <a:p>
            <a:pPr marL="0" indent="0" eaLnBrk="1" hangingPunct="1"/>
            <a:r>
              <a:rPr lang="en-US" dirty="0">
                <a:solidFill>
                  <a:srgbClr val="A32561"/>
                </a:solidFill>
                <a:ea typeface="ＭＳ Ｐゴシック" charset="0"/>
              </a:rPr>
              <a:t>Molecular Structure and Properties</a:t>
            </a:r>
            <a:endParaRPr lang="en-US" sz="20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173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Lesson </a:t>
            </a:r>
            <a:r>
              <a:rPr lang="en-US" dirty="0" smtClean="0">
                <a:latin typeface="Arial" charset="0"/>
                <a:ea typeface="ＭＳ Ｐゴシック" charset="0"/>
              </a:rPr>
              <a:t>34: </a:t>
            </a:r>
            <a:r>
              <a:rPr lang="en-US" dirty="0">
                <a:latin typeface="Arial" charset="0"/>
                <a:ea typeface="ＭＳ Ｐゴシック" charset="0"/>
              </a:rPr>
              <a:t>Create a Smell</a:t>
            </a:r>
          </a:p>
        </p:txBody>
      </p:sp>
      <p:sp>
        <p:nvSpPr>
          <p:cNvPr id="148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Ester Synthesis</a:t>
            </a:r>
          </a:p>
        </p:txBody>
      </p:sp>
    </p:spTree>
    <p:extLst>
      <p:ext uri="{BB962C8B-B14F-4D97-AF65-F5344CB8AC3E}">
        <p14:creationId xmlns:p14="http://schemas.microsoft.com/office/powerpoint/2010/main" val="1138026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150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eaLnBrk="1" hangingPunct="1"/>
            <a:r>
              <a:rPr lang="en-US" sz="2400">
                <a:latin typeface="Palatino" charset="0"/>
                <a:ea typeface="ＭＳ Ｐゴシック" charset="0"/>
              </a:rPr>
              <a:t>1. What are some of the starting ingredients you will be using in this lab?</a:t>
            </a:r>
          </a:p>
          <a:p>
            <a:pPr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eaLnBrk="1" hangingPunct="1"/>
            <a:r>
              <a:rPr lang="en-US" sz="2400">
                <a:latin typeface="Palatino" charset="0"/>
                <a:ea typeface="ＭＳ Ｐゴシック" charset="0"/>
              </a:rPr>
              <a:t>2. Name something you will be doing to the chemicals in this experiment.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468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152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can a molecule be changed into a different molecule by using chemistry?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745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154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successfully complete a laboratory procedure to produce sweet-smelling esters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123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Lab</a:t>
            </a:r>
          </a:p>
        </p:txBody>
      </p:sp>
      <p:sp>
        <p:nvSpPr>
          <p:cNvPr id="156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1628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pairs.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Everyone must wear safety goggles.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You will be using a hot plate (medium heat) to heat the ingredients. There should be no open flames, because several of the chemicals are flammable.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0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380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Lab (cont.)</a:t>
            </a:r>
          </a:p>
        </p:txBody>
      </p:sp>
      <p:sp>
        <p:nvSpPr>
          <p:cNvPr id="158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</a:pPr>
            <a:r>
              <a:rPr lang="en-US" sz="2400">
                <a:latin typeface="Palatino" charset="0"/>
                <a:ea typeface="ＭＳ Ｐゴシック" charset="0"/>
              </a:rPr>
              <a:t>Remember to waft the chemicals when you want to smell them. Some of the chemicals you are using smell very bad.</a:t>
            </a:r>
          </a:p>
          <a:p>
            <a:pPr marL="0" indent="0">
              <a:spcBef>
                <a:spcPct val="0"/>
              </a:spcBef>
            </a:pPr>
            <a:endParaRPr lang="en-US" sz="1000">
              <a:latin typeface="Palatino" charset="0"/>
              <a:ea typeface="ＭＳ Ｐゴシック" charset="0"/>
            </a:endParaRPr>
          </a:p>
          <a:p>
            <a:pPr marL="0" indent="0">
              <a:spcBef>
                <a:spcPct val="0"/>
              </a:spcBef>
            </a:pPr>
            <a:r>
              <a:rPr lang="en-US" sz="2400">
                <a:latin typeface="Palatino" charset="0"/>
                <a:ea typeface="ＭＳ Ｐゴシック" charset="0"/>
              </a:rPr>
              <a:t>All uncovered bottles of alcohols and esters should be kept far away from flames, because they are extremely flammable.</a:t>
            </a:r>
          </a:p>
          <a:p>
            <a:pPr marL="0" indent="0" eaLnBrk="1" hangingPunct="1"/>
            <a:endParaRPr lang="en-US" sz="10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Concentrated sulfuric acid will also be used in the reactions. It is very caustic and can burn the skin. Baking soda is available to neutralize any spills.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841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160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In this lab you used chemistry to produce new molecules with new properties.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Synthesis:</a:t>
            </a:r>
            <a:r>
              <a:rPr lang="en-US" sz="2400">
                <a:latin typeface="Arial" charset="0"/>
                <a:ea typeface="ＭＳ Ｐゴシック" charset="0"/>
              </a:rPr>
              <a:t> The creation of specific compounds by chemists through controlled chemical reactions.</a:t>
            </a:r>
            <a:endParaRPr lang="en-US">
              <a:latin typeface="Palatino" charset="0"/>
              <a:ea typeface="ＭＳ Ｐゴシック" charset="0"/>
            </a:endParaRPr>
          </a:p>
        </p:txBody>
      </p:sp>
      <p:sp>
        <p:nvSpPr>
          <p:cNvPr id="160771" name="AutoShape 26"/>
          <p:cNvSpPr>
            <a:spLocks noChangeArrowheads="1"/>
          </p:cNvSpPr>
          <p:nvPr/>
        </p:nvSpPr>
        <p:spPr bwMode="auto">
          <a:xfrm>
            <a:off x="1143000" y="3657600"/>
            <a:ext cx="7391400" cy="1066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493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162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can a molecule be changed into a different molecule by using chemistry?</a:t>
            </a:r>
            <a:endParaRPr lang="en-US" sz="2400" b="1">
              <a:latin typeface="Palatino" charset="0"/>
              <a:ea typeface="ＭＳ Ｐゴシック" charset="0"/>
            </a:endParaRP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A chemical reaction is the process that results in chemical change, producing new compounds with new properties.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Two molecules with their own unique smells can combine to produce a new molecule with a different smell.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569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305</Words>
  <Application>Microsoft Macintosh PowerPoint</Application>
  <PresentationFormat>On-screen Show (4:3)</PresentationFormat>
  <Paragraphs>43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Living By Chemistry SECOND EDITION</vt:lpstr>
      <vt:lpstr>Lesson 34: Create a Smell</vt:lpstr>
      <vt:lpstr>ChemCatalyst</vt:lpstr>
      <vt:lpstr>Key Question</vt:lpstr>
      <vt:lpstr>You will be able to:</vt:lpstr>
      <vt:lpstr>Prepare for the Lab</vt:lpstr>
      <vt:lpstr>Prepare for the Lab (cont.)</vt:lpstr>
      <vt:lpstr>Discussion Notes</vt:lpstr>
      <vt:lpstr>Wrap Up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34: Create a Smell</dc:title>
  <dc:creator>Matthew Belford</dc:creator>
  <cp:lastModifiedBy>Jeffrey Dowling</cp:lastModifiedBy>
  <cp:revision>4</cp:revision>
  <dcterms:created xsi:type="dcterms:W3CDTF">2014-12-05T21:16:59Z</dcterms:created>
  <dcterms:modified xsi:type="dcterms:W3CDTF">2015-06-10T22:57:42Z</dcterms:modified>
</cp:coreProperties>
</file>