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8FBAF-0B0A-7642-BB00-7A35908BAEE5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EC606-83FB-214C-A29F-FA7E5EB0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4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1DA8C2-B4F0-A545-94BD-35D8345C483B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54DD85-2E85-1749-9CD7-6754B75D5635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E3EA86-691F-6D4A-A512-CDF8D8AE447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9B1B4A-ACC2-E546-9EBD-3BC2C7D63A2F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85B56D-7B66-054D-9D3E-94235E19BF1B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A896CB-9E50-1843-980E-655E5E96E33D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A0CB51-C9CD-A042-A91D-D7E52039229B}" type="slidenum">
              <a:rPr lang="en-US" sz="1200">
                <a:solidFill>
                  <a:prstClr val="black"/>
                </a:solidFill>
              </a:rPr>
              <a:pPr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B0836F-F105-264C-A111-29905308EB5C}" type="slidenum">
              <a:rPr lang="en-US" sz="1200">
                <a:solidFill>
                  <a:prstClr val="black"/>
                </a:solidFill>
              </a:rPr>
              <a:pPr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659634-BD91-EC45-955A-393B510EC2F5}" type="slidenum">
              <a:rPr lang="en-US" sz="1200">
                <a:solidFill>
                  <a:prstClr val="black"/>
                </a:solidFill>
              </a:rPr>
              <a:pPr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E0C019-1855-FC4E-BFEE-F96BF9DAD6C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72B342-DED8-AC45-9F44-EAFEF4B3358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5B34FA-DE3D-0445-8E84-E556D21B76A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B45C1D-8674-684B-9FC8-ABBCD789483F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23673A-0378-CC4B-BBAD-8A838A6BBBA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9F22E9-A1E2-1A4D-B439-28D699CEB547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9F282C-93E3-4D4B-B4DC-3A687751DAD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B8416-7AE8-E044-B819-CA80A90092F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9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7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61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2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4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8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5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7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09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7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0050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7056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Functional group:</a:t>
            </a:r>
            <a:r>
              <a:rPr lang="en-US" baseline="0">
                <a:solidFill>
                  <a:srgbClr val="000000"/>
                </a:solidFill>
              </a:rPr>
              <a:t> A cluster of atoms in a molecule that is responsible for many of its properties.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functional groups have names, and molecules frequently are named according to the functional groups they contain.</a:t>
            </a:r>
          </a:p>
        </p:txBody>
      </p:sp>
      <p:sp>
        <p:nvSpPr>
          <p:cNvPr id="130051" name="AutoShape 5"/>
          <p:cNvSpPr>
            <a:spLocks noChangeArrowheads="1"/>
          </p:cNvSpPr>
          <p:nvPr/>
        </p:nvSpPr>
        <p:spPr bwMode="auto">
          <a:xfrm>
            <a:off x="1295400" y="2057400"/>
            <a:ext cx="62484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9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32098" name="Picture 5" descr="LBCTG_SME_989_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475288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06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34146" name="Picture 5" descr="LBCTG_SME_989_1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259388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73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36194" name="Picture 6" descr="LBCTG_SME_989_1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5595938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02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38242" name="Picture 5" descr="LBCTG_SME_989_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34432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97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40290" name="Picture 6" descr="LBCTG_SME_989_1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205740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5" descr="LBCTG_SME_989_1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20574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2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There are other functional groups.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40293" name="Picture 10" descr="LBCTG_SME_989_1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3400"/>
            <a:ext cx="18288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4" name="Picture 11" descr="LBCTG_SME_989_15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21336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10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42338" name="Picture 6" descr="LBCTG_SME_989_15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1926" r="4286"/>
          <a:stretch>
            <a:fillRect/>
          </a:stretch>
        </p:blipFill>
        <p:spPr bwMode="auto">
          <a:xfrm>
            <a:off x="1752600" y="1981200"/>
            <a:ext cx="5334000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45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44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152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the structure of a molecule have to do with smell?</a:t>
            </a:r>
            <a:endParaRPr lang="en-US" sz="2400" b="1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Functional groups are structural features that show up repeatedly in molecules and seem to account for some of their chemical properties.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Molecules containing the same functional groups have similar smells.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chemical names of molecules are often related to the functional groups they contain. Thus, chemical name is related to smell.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0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828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a molecule is sweet-smelling, what other things do you know about it? List at least three things that are probably true.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6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33: </a:t>
            </a:r>
            <a:r>
              <a:rPr lang="en-US" dirty="0">
                <a:latin typeface="Arial" charset="0"/>
                <a:ea typeface="ＭＳ Ｐゴシック" charset="0"/>
              </a:rPr>
              <a:t>Where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the Fun?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Functional Groups</a:t>
            </a:r>
          </a:p>
        </p:txBody>
      </p:sp>
    </p:spTree>
    <p:extLst>
      <p:ext uri="{BB962C8B-B14F-4D97-AF65-F5344CB8AC3E}">
        <p14:creationId xmlns:p14="http://schemas.microsoft.com/office/powerpoint/2010/main" val="265411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Consider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the following compounds</a:t>
            </a:r>
            <a:r>
              <a:rPr lang="en-US" sz="2400" dirty="0">
                <a:latin typeface="Palatino" charset="0"/>
                <a:ea typeface="ＭＳ Ｐゴシック" charset="0"/>
              </a:rPr>
              <a:t>. List at least three differences and three similarities between the two molecules.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</p:txBody>
      </p:sp>
      <p:pic>
        <p:nvPicPr>
          <p:cNvPr id="115715" name="Picture 6" descr="LBCTG_SME_989_1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67"/>
          <a:stretch>
            <a:fillRect/>
          </a:stretch>
        </p:blipFill>
        <p:spPr bwMode="auto">
          <a:xfrm>
            <a:off x="1600200" y="3886200"/>
            <a:ext cx="25511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6" name="Picture 7" descr="LBCTG_SME_989_1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21"/>
          <a:stretch>
            <a:fillRect/>
          </a:stretch>
        </p:blipFill>
        <p:spPr bwMode="auto">
          <a:xfrm>
            <a:off x="4876800" y="3886200"/>
            <a:ext cx="2544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7" name="Text Box 10"/>
          <p:cNvSpPr txBox="1">
            <a:spLocks noChangeArrowheads="1"/>
          </p:cNvSpPr>
          <p:nvPr/>
        </p:nvSpPr>
        <p:spPr bwMode="auto">
          <a:xfrm>
            <a:off x="2286000" y="5334000"/>
            <a:ext cx="480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Palatino" charset="0"/>
              </a:rPr>
              <a:t>Molecule 1	          	     Molecule 2</a:t>
            </a:r>
          </a:p>
        </p:txBody>
      </p:sp>
    </p:spTree>
    <p:extLst>
      <p:ext uri="{BB962C8B-B14F-4D97-AF65-F5344CB8AC3E}">
        <p14:creationId xmlns:p14="http://schemas.microsoft.com/office/powerpoint/2010/main" val="254661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does the structure of a molecule have to do with smell?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5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0386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identify and name basic functional groups within molecules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relate certain functional groups to certain smell categories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naming patterns found among molecules associated with specific functional groups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deduce the probable smell of a compound from its name or structural formula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7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205400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number of patterns emerge from the card sort.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Each group of molecules with a similar smell has something identical in its structure.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6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25954" name="Picture 5" descr="LBCTG_SME_989_1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6195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Text Box 7"/>
          <p:cNvSpPr txBox="1">
            <a:spLocks noChangeArrowheads="1"/>
          </p:cNvSpPr>
          <p:nvPr/>
        </p:nvSpPr>
        <p:spPr bwMode="auto">
          <a:xfrm>
            <a:off x="1295400" y="4572000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This feature is found in all the sweet-smelling molecules in our sample.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4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28002" name="Text Box 4"/>
          <p:cNvSpPr txBox="1">
            <a:spLocks noChangeArrowheads="1"/>
          </p:cNvSpPr>
          <p:nvPr/>
        </p:nvSpPr>
        <p:spPr bwMode="auto">
          <a:xfrm>
            <a:off x="1295400" y="4572000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This feature is found in all the minty-smelling molecules in our sample.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28003" name="Picture 5" descr="LBCTG_SME_989_1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314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97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385</Words>
  <Application>Microsoft Macintosh PowerPoint</Application>
  <PresentationFormat>On-screen Show (4:3)</PresentationFormat>
  <Paragraphs>62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Living By Chemistry SECOND EDITION</vt:lpstr>
      <vt:lpstr>Lesson 33: Where’s the Fun?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33: Where’s the Fun?</dc:title>
  <dc:creator>Matthew Belford</dc:creator>
  <cp:lastModifiedBy>Jeffrey Dowling</cp:lastModifiedBy>
  <cp:revision>5</cp:revision>
  <dcterms:created xsi:type="dcterms:W3CDTF">2014-12-05T21:16:24Z</dcterms:created>
  <dcterms:modified xsi:type="dcterms:W3CDTF">2015-06-10T22:55:13Z</dcterms:modified>
</cp:coreProperties>
</file>