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2"/>
  </p:notesMasterIdLst>
  <p:sldIdLst>
    <p:sldId id="265" r:id="rId2"/>
    <p:sldId id="256" r:id="rId3"/>
    <p:sldId id="257" r:id="rId4"/>
    <p:sldId id="258" r:id="rId5"/>
    <p:sldId id="259" r:id="rId6"/>
    <p:sldId id="260" r:id="rId7"/>
    <p:sldId id="261" r:id="rId8"/>
    <p:sldId id="262" r:id="rId9"/>
    <p:sldId id="263" r:id="rId10"/>
    <p:sldId id="264"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1" d="100"/>
          <a:sy n="81" d="100"/>
        </p:scale>
        <p:origin x="-104" y="-60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2DF271-6FBF-E447-A5BE-6694AB5C7F56}" type="datetimeFigureOut">
              <a:rPr lang="en-US" smtClean="0"/>
              <a:t>6/10/15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8CF974-0209-3E48-8C98-8E9EDEE7323A}" type="slidenum">
              <a:rPr lang="en-US" smtClean="0"/>
              <a:t>‹#›</a:t>
            </a:fld>
            <a:endParaRPr lang="en-US"/>
          </a:p>
        </p:txBody>
      </p:sp>
    </p:spTree>
    <p:extLst>
      <p:ext uri="{BB962C8B-B14F-4D97-AF65-F5344CB8AC3E}">
        <p14:creationId xmlns:p14="http://schemas.microsoft.com/office/powerpoint/2010/main" val="344610382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19B79365-A238-FF48-A8EC-9C03ED428499}" type="slidenum">
              <a:rPr lang="en-US" sz="1200">
                <a:solidFill>
                  <a:prstClr val="black"/>
                </a:solidFill>
              </a:rPr>
              <a:pPr/>
              <a:t>1</a:t>
            </a:fld>
            <a:endParaRPr lang="en-US" sz="1200">
              <a:solidFill>
                <a:prstClr val="black"/>
              </a:solidFill>
            </a:endParaRPr>
          </a:p>
        </p:txBody>
      </p:sp>
      <p:sp>
        <p:nvSpPr>
          <p:cNvPr id="97283"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a:noFill/>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F1E08A05-814E-D844-BF2A-6ADC8FFC4936}" type="slidenum">
              <a:rPr lang="en-US" sz="1200">
                <a:solidFill>
                  <a:prstClr val="black"/>
                </a:solidFill>
              </a:rPr>
              <a:pPr/>
              <a:t>10</a:t>
            </a:fld>
            <a:endParaRPr lang="en-US" sz="1200">
              <a:solidFill>
                <a:prstClr val="black"/>
              </a:solidFill>
            </a:endParaRPr>
          </a:p>
        </p:txBody>
      </p:sp>
      <p:sp>
        <p:nvSpPr>
          <p:cNvPr id="150531" name="Rectangle 2"/>
          <p:cNvSpPr>
            <a:spLocks noGrp="1" noRot="1" noChangeAspect="1" noChangeArrowheads="1" noTextEdit="1"/>
          </p:cNvSpPr>
          <p:nvPr>
            <p:ph type="sldImg"/>
          </p:nvPr>
        </p:nvSpPr>
        <p:spPr>
          <a:solidFill>
            <a:srgbClr val="FFFFFF"/>
          </a:solidFill>
          <a:ln/>
        </p:spPr>
      </p:sp>
      <p:sp>
        <p:nvSpPr>
          <p:cNvPr id="112643"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A9281794-098E-5643-A995-C4AD799D810B}" type="slidenum">
              <a:rPr lang="en-US" sz="1200">
                <a:solidFill>
                  <a:prstClr val="black"/>
                </a:solidFill>
              </a:rPr>
              <a:pPr/>
              <a:t>2</a:t>
            </a:fld>
            <a:endParaRPr lang="en-US" sz="1200">
              <a:solidFill>
                <a:prstClr val="black"/>
              </a:solidFill>
            </a:endParaRPr>
          </a:p>
        </p:txBody>
      </p:sp>
      <p:sp>
        <p:nvSpPr>
          <p:cNvPr id="142339" name="Rectangle 2"/>
          <p:cNvSpPr>
            <a:spLocks noGrp="1" noRot="1" noChangeAspect="1" noChangeArrowheads="1" noTextEdit="1"/>
          </p:cNvSpPr>
          <p:nvPr>
            <p:ph type="sldImg"/>
          </p:nvPr>
        </p:nvSpPr>
        <p:spPr>
          <a:solidFill>
            <a:srgbClr val="FFFFFF"/>
          </a:solidFill>
          <a:ln/>
        </p:spPr>
      </p:sp>
      <p:sp>
        <p:nvSpPr>
          <p:cNvPr id="96259"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CA545B00-294A-E647-84B5-914BC6D569E8}" type="slidenum">
              <a:rPr lang="en-US" sz="1200">
                <a:solidFill>
                  <a:prstClr val="black"/>
                </a:solidFill>
              </a:rPr>
              <a:pPr/>
              <a:t>3</a:t>
            </a:fld>
            <a:endParaRPr lang="en-US" sz="1200">
              <a:solidFill>
                <a:prstClr val="black"/>
              </a:solidFill>
            </a:endParaRPr>
          </a:p>
        </p:txBody>
      </p:sp>
      <p:sp>
        <p:nvSpPr>
          <p:cNvPr id="143363" name="Rectangle 2"/>
          <p:cNvSpPr>
            <a:spLocks noGrp="1" noRot="1" noChangeAspect="1" noChangeArrowheads="1" noTextEdit="1"/>
          </p:cNvSpPr>
          <p:nvPr>
            <p:ph type="sldImg"/>
          </p:nvPr>
        </p:nvSpPr>
        <p:spPr>
          <a:solidFill>
            <a:srgbClr val="FFFFFF"/>
          </a:solidFill>
          <a:ln/>
        </p:spPr>
      </p:sp>
      <p:sp>
        <p:nvSpPr>
          <p:cNvPr id="98307"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EEC1B94A-E41C-0846-A084-2DF96FCF4008}" type="slidenum">
              <a:rPr lang="en-US" sz="1200">
                <a:solidFill>
                  <a:prstClr val="black"/>
                </a:solidFill>
              </a:rPr>
              <a:pPr/>
              <a:t>4</a:t>
            </a:fld>
            <a:endParaRPr lang="en-US" sz="1200">
              <a:solidFill>
                <a:prstClr val="black"/>
              </a:solidFill>
            </a:endParaRPr>
          </a:p>
        </p:txBody>
      </p:sp>
      <p:sp>
        <p:nvSpPr>
          <p:cNvPr id="144387" name="Rectangle 2"/>
          <p:cNvSpPr>
            <a:spLocks noGrp="1" noRot="1" noChangeAspect="1" noChangeArrowheads="1" noTextEdit="1"/>
          </p:cNvSpPr>
          <p:nvPr>
            <p:ph type="sldImg"/>
          </p:nvPr>
        </p:nvSpPr>
        <p:spPr>
          <a:solidFill>
            <a:srgbClr val="FFFFFF"/>
          </a:solidFill>
          <a:ln/>
        </p:spPr>
      </p:sp>
      <p:sp>
        <p:nvSpPr>
          <p:cNvPr id="100355"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45105096-7D11-7F4E-9666-600F50D95BA3}" type="slidenum">
              <a:rPr lang="en-US" sz="1200">
                <a:solidFill>
                  <a:prstClr val="black"/>
                </a:solidFill>
              </a:rPr>
              <a:pPr/>
              <a:t>5</a:t>
            </a:fld>
            <a:endParaRPr lang="en-US" sz="1200">
              <a:solidFill>
                <a:prstClr val="black"/>
              </a:solidFill>
            </a:endParaRPr>
          </a:p>
        </p:txBody>
      </p:sp>
      <p:sp>
        <p:nvSpPr>
          <p:cNvPr id="145411" name="Rectangle 2"/>
          <p:cNvSpPr>
            <a:spLocks noGrp="1" noRot="1" noChangeAspect="1" noChangeArrowheads="1" noTextEdit="1"/>
          </p:cNvSpPr>
          <p:nvPr>
            <p:ph type="sldImg"/>
          </p:nvPr>
        </p:nvSpPr>
        <p:spPr>
          <a:solidFill>
            <a:srgbClr val="FFFFFF"/>
          </a:solidFill>
          <a:ln/>
        </p:spPr>
      </p:sp>
      <p:sp>
        <p:nvSpPr>
          <p:cNvPr id="102403"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DE88B9FF-4276-AB49-B6C3-FD26BB5D7B61}" type="slidenum">
              <a:rPr lang="en-US" sz="1200">
                <a:solidFill>
                  <a:prstClr val="black"/>
                </a:solidFill>
              </a:rPr>
              <a:pPr/>
              <a:t>6</a:t>
            </a:fld>
            <a:endParaRPr lang="en-US" sz="1200">
              <a:solidFill>
                <a:prstClr val="black"/>
              </a:solidFill>
            </a:endParaRPr>
          </a:p>
        </p:txBody>
      </p:sp>
      <p:sp>
        <p:nvSpPr>
          <p:cNvPr id="146435" name="Rectangle 2"/>
          <p:cNvSpPr>
            <a:spLocks noGrp="1" noRot="1" noChangeAspect="1" noChangeArrowheads="1" noTextEdit="1"/>
          </p:cNvSpPr>
          <p:nvPr>
            <p:ph type="sldImg"/>
          </p:nvPr>
        </p:nvSpPr>
        <p:spPr>
          <a:solidFill>
            <a:srgbClr val="FFFFFF"/>
          </a:solidFill>
          <a:ln/>
        </p:spPr>
      </p:sp>
      <p:sp>
        <p:nvSpPr>
          <p:cNvPr id="104451"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113B6C97-9A4C-864E-B0E7-7F335CC76D17}" type="slidenum">
              <a:rPr lang="en-US" sz="1200">
                <a:solidFill>
                  <a:prstClr val="black"/>
                </a:solidFill>
              </a:rPr>
              <a:pPr/>
              <a:t>7</a:t>
            </a:fld>
            <a:endParaRPr lang="en-US" sz="1200">
              <a:solidFill>
                <a:prstClr val="black"/>
              </a:solidFill>
            </a:endParaRPr>
          </a:p>
        </p:txBody>
      </p:sp>
      <p:sp>
        <p:nvSpPr>
          <p:cNvPr id="147459" name="Rectangle 2"/>
          <p:cNvSpPr>
            <a:spLocks noGrp="1" noRot="1" noChangeAspect="1" noChangeArrowheads="1" noTextEdit="1"/>
          </p:cNvSpPr>
          <p:nvPr>
            <p:ph type="sldImg"/>
          </p:nvPr>
        </p:nvSpPr>
        <p:spPr>
          <a:solidFill>
            <a:srgbClr val="FFFFFF"/>
          </a:solidFill>
          <a:ln/>
        </p:spPr>
      </p:sp>
      <p:sp>
        <p:nvSpPr>
          <p:cNvPr id="106499"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C44E24C0-3D34-444D-9B28-BF30EACA9354}" type="slidenum">
              <a:rPr lang="en-US" sz="1200">
                <a:solidFill>
                  <a:prstClr val="black"/>
                </a:solidFill>
              </a:rPr>
              <a:pPr/>
              <a:t>8</a:t>
            </a:fld>
            <a:endParaRPr lang="en-US" sz="1200">
              <a:solidFill>
                <a:prstClr val="black"/>
              </a:solidFill>
            </a:endParaRPr>
          </a:p>
        </p:txBody>
      </p:sp>
      <p:sp>
        <p:nvSpPr>
          <p:cNvPr id="148483" name="Rectangle 2"/>
          <p:cNvSpPr>
            <a:spLocks noGrp="1" noRot="1" noChangeAspect="1" noChangeArrowheads="1" noTextEdit="1"/>
          </p:cNvSpPr>
          <p:nvPr>
            <p:ph type="sldImg"/>
          </p:nvPr>
        </p:nvSpPr>
        <p:spPr>
          <a:solidFill>
            <a:srgbClr val="FFFFFF"/>
          </a:solidFill>
          <a:ln/>
        </p:spPr>
      </p:sp>
      <p:sp>
        <p:nvSpPr>
          <p:cNvPr id="108547"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Rectangle 7"/>
          <p:cNvSpPr>
            <a:spLocks noGrp="1" noChangeArrowheads="1"/>
          </p:cNvSpPr>
          <p:nvPr>
            <p:ph type="sldNum" sz="quarter" idx="5"/>
          </p:nvPr>
        </p:nvSpPr>
        <p:spPr>
          <a:noFill/>
        </p:spPr>
        <p:txBody>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fld id="{2B0DBA1B-4F3F-7A48-9935-7653D750FA47}" type="slidenum">
              <a:rPr lang="en-US" sz="1200">
                <a:solidFill>
                  <a:prstClr val="black"/>
                </a:solidFill>
              </a:rPr>
              <a:pPr/>
              <a:t>9</a:t>
            </a:fld>
            <a:endParaRPr lang="en-US" sz="1200">
              <a:solidFill>
                <a:prstClr val="black"/>
              </a:solidFill>
            </a:endParaRPr>
          </a:p>
        </p:txBody>
      </p:sp>
      <p:sp>
        <p:nvSpPr>
          <p:cNvPr id="149507" name="Rectangle 2"/>
          <p:cNvSpPr>
            <a:spLocks noGrp="1" noRot="1" noChangeAspect="1" noChangeArrowheads="1" noTextEdit="1"/>
          </p:cNvSpPr>
          <p:nvPr>
            <p:ph type="sldImg"/>
          </p:nvPr>
        </p:nvSpPr>
        <p:spPr>
          <a:solidFill>
            <a:srgbClr val="FFFFFF"/>
          </a:solidFill>
          <a:ln/>
        </p:spPr>
      </p:sp>
      <p:sp>
        <p:nvSpPr>
          <p:cNvPr id="110595"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a:lstStyle/>
          <a:p>
            <a:pPr eaLnBrk="1" hangingPunct="1"/>
            <a:endParaRPr lang="en-US">
              <a:ea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3"/>
          <p:cNvSpPr>
            <a:spLocks noChangeArrowheads="1"/>
          </p:cNvSpPr>
          <p:nvPr userDrawn="1"/>
        </p:nvSpPr>
        <p:spPr bwMode="auto">
          <a:xfrm>
            <a:off x="0" y="0"/>
            <a:ext cx="9144000" cy="6858000"/>
          </a:xfrm>
          <a:prstGeom prst="rect">
            <a:avLst/>
          </a:prstGeom>
          <a:solidFill>
            <a:srgbClr val="450245"/>
          </a:solidFill>
          <a:ln>
            <a:noFill/>
          </a:ln>
          <a:extLst/>
        </p:spPr>
        <p:txBody>
          <a:bodyPr/>
          <a:lstStyle/>
          <a:p>
            <a:pPr defTabSz="914400" eaLnBrk="0" fontAlgn="base" hangingPunct="0">
              <a:spcBef>
                <a:spcPct val="0"/>
              </a:spcBef>
              <a:spcAft>
                <a:spcPct val="0"/>
              </a:spcAft>
            </a:pPr>
            <a:endParaRPr lang="en-US" sz="2400" baseline="-25000">
              <a:solidFill>
                <a:srgbClr val="000000"/>
              </a:solidFill>
              <a:latin typeface="Arial" charset="0"/>
              <a:ea typeface="ＭＳ Ｐゴシック" charset="0"/>
              <a:cs typeface="ＭＳ Ｐゴシック" charset="0"/>
            </a:endParaRPr>
          </a:p>
        </p:txBody>
      </p:sp>
      <p:sp>
        <p:nvSpPr>
          <p:cNvPr id="6" name="AutoShape 17">
            <a:hlinkClick r:id="" action="ppaction://hlinkshowjump?jump=nextslide" highlightClick="1"/>
          </p:cNvPr>
          <p:cNvSpPr>
            <a:spLocks noChangeArrowheads="1"/>
          </p:cNvSpPr>
          <p:nvPr userDrawn="1"/>
        </p:nvSpPr>
        <p:spPr bwMode="auto">
          <a:xfrm rot="5400000">
            <a:off x="8382000" y="6553200"/>
            <a:ext cx="152400" cy="152400"/>
          </a:xfrm>
          <a:prstGeom prst="triangle">
            <a:avLst>
              <a:gd name="adj" fmla="val 47912"/>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914400" eaLnBrk="0" fontAlgn="base" hangingPunct="0">
              <a:spcBef>
                <a:spcPct val="0"/>
              </a:spcBef>
              <a:spcAft>
                <a:spcPct val="0"/>
              </a:spcAft>
              <a:defRPr/>
            </a:pPr>
            <a:endParaRPr lang="en-US" sz="2400" baseline="-25000">
              <a:solidFill>
                <a:srgbClr val="000000"/>
              </a:solidFill>
              <a:latin typeface="Arial" charset="0"/>
              <a:ea typeface="ＭＳ Ｐゴシック" charset="0"/>
              <a:cs typeface="ＭＳ Ｐゴシック" charset="0"/>
            </a:endParaRPr>
          </a:p>
        </p:txBody>
      </p:sp>
      <p:sp>
        <p:nvSpPr>
          <p:cNvPr id="7" name="AutoShape 18">
            <a:hlinkClick r:id="" action="ppaction://hlinkshowjump?jump=previousslide" highlightClick="1"/>
          </p:cNvPr>
          <p:cNvSpPr>
            <a:spLocks noChangeArrowheads="1"/>
          </p:cNvSpPr>
          <p:nvPr userDrawn="1"/>
        </p:nvSpPr>
        <p:spPr bwMode="auto">
          <a:xfrm rot="16200000">
            <a:off x="8077200" y="6553200"/>
            <a:ext cx="152400" cy="152400"/>
          </a:xfrm>
          <a:prstGeom prst="triangle">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914400" eaLnBrk="0" fontAlgn="base" hangingPunct="0">
              <a:spcBef>
                <a:spcPct val="0"/>
              </a:spcBef>
              <a:spcAft>
                <a:spcPct val="0"/>
              </a:spcAft>
              <a:defRPr/>
            </a:pPr>
            <a:endParaRPr lang="en-US" sz="2400" baseline="-25000">
              <a:solidFill>
                <a:srgbClr val="000000"/>
              </a:solidFill>
              <a:latin typeface="Arial" charset="0"/>
              <a:ea typeface="ＭＳ Ｐゴシック" charset="0"/>
              <a:cs typeface="ＭＳ Ｐゴシック" charset="0"/>
            </a:endParaRPr>
          </a:p>
        </p:txBody>
      </p:sp>
      <p:sp>
        <p:nvSpPr>
          <p:cNvPr id="12307" name="Rectangle 19"/>
          <p:cNvSpPr>
            <a:spLocks noGrp="1" noChangeArrowheads="1"/>
          </p:cNvSpPr>
          <p:nvPr>
            <p:ph type="ctrTitle" sz="quarter"/>
          </p:nvPr>
        </p:nvSpPr>
        <p:spPr>
          <a:xfrm>
            <a:off x="1371600" y="1295400"/>
            <a:ext cx="7543800" cy="1600200"/>
          </a:xfrm>
        </p:spPr>
        <p:txBody>
          <a:bodyPr/>
          <a:lstStyle>
            <a:lvl1pPr>
              <a:defRPr/>
            </a:lvl1pPr>
          </a:lstStyle>
          <a:p>
            <a:pPr lvl="0"/>
            <a:r>
              <a:rPr lang="en-US" noProof="0" smtClean="0"/>
              <a:t>Click to edit Master title style</a:t>
            </a:r>
          </a:p>
        </p:txBody>
      </p:sp>
      <p:sp>
        <p:nvSpPr>
          <p:cNvPr id="12308" name="Rectangle 20"/>
          <p:cNvSpPr>
            <a:spLocks noGrp="1" noChangeArrowheads="1"/>
          </p:cNvSpPr>
          <p:nvPr>
            <p:ph type="subTitle" sz="quarter" idx="1"/>
          </p:nvPr>
        </p:nvSpPr>
        <p:spPr>
          <a:xfrm>
            <a:off x="1371600" y="3048000"/>
            <a:ext cx="6400800" cy="609600"/>
          </a:xfrm>
        </p:spPr>
        <p:txBody>
          <a:bodyPr/>
          <a:lstStyle>
            <a:lvl1pPr>
              <a:defRPr>
                <a:latin typeface="Arial" charset="0"/>
              </a:defRPr>
            </a:lvl1pPr>
          </a:lstStyle>
          <a:p>
            <a:pPr lvl="0"/>
            <a:r>
              <a:rPr lang="en-US" noProof="0" smtClean="0"/>
              <a:t>Click to edit Master subtitle style</a:t>
            </a:r>
          </a:p>
        </p:txBody>
      </p:sp>
      <p:sp>
        <p:nvSpPr>
          <p:cNvPr id="8" name="Rounded Rectangle 10"/>
          <p:cNvSpPr>
            <a:spLocks noChangeArrowheads="1"/>
          </p:cNvSpPr>
          <p:nvPr userDrawn="1"/>
        </p:nvSpPr>
        <p:spPr bwMode="auto">
          <a:xfrm>
            <a:off x="457200" y="457200"/>
            <a:ext cx="8305800" cy="5988050"/>
          </a:xfrm>
          <a:prstGeom prst="roundRect">
            <a:avLst>
              <a:gd name="adj" fmla="val 4037"/>
            </a:avLst>
          </a:prstGeom>
          <a:solidFill>
            <a:schemeClr val="bg1"/>
          </a:solidFill>
          <a:ln w="57150">
            <a:solidFill>
              <a:srgbClr val="FFFFFF"/>
            </a:solidFill>
            <a:round/>
            <a:headEnd/>
            <a:tailEnd/>
          </a:ln>
        </p:spPr>
        <p:txBody>
          <a:bodyPr/>
          <a:lstStyle/>
          <a:p>
            <a:endParaRPr lang="en-US"/>
          </a:p>
        </p:txBody>
      </p:sp>
    </p:spTree>
    <p:extLst>
      <p:ext uri="{BB962C8B-B14F-4D97-AF65-F5344CB8AC3E}">
        <p14:creationId xmlns:p14="http://schemas.microsoft.com/office/powerpoint/2010/main" val="7428764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42808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38950" y="1066800"/>
            <a:ext cx="1847850" cy="4953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95400" y="1066800"/>
            <a:ext cx="5391150" cy="4953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36174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11943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063636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95400" y="2133600"/>
            <a:ext cx="35052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53000" y="2133600"/>
            <a:ext cx="35052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84021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92998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991099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6726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55808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28943326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2"/>
          <p:cNvSpPr>
            <a:spLocks noChangeArrowheads="1"/>
          </p:cNvSpPr>
          <p:nvPr userDrawn="1"/>
        </p:nvSpPr>
        <p:spPr bwMode="auto">
          <a:xfrm>
            <a:off x="0" y="0"/>
            <a:ext cx="9144000" cy="6858000"/>
          </a:xfrm>
          <a:prstGeom prst="rect">
            <a:avLst/>
          </a:prstGeom>
          <a:solidFill>
            <a:srgbClr val="450245"/>
          </a:solidFill>
          <a:ln>
            <a:noFill/>
          </a:ln>
          <a:extLst/>
        </p:spPr>
        <p:txBody>
          <a:bodyPr/>
          <a:lstStyle/>
          <a:p>
            <a:pPr defTabSz="914400" eaLnBrk="0" fontAlgn="base" hangingPunct="0">
              <a:spcBef>
                <a:spcPct val="0"/>
              </a:spcBef>
              <a:spcAft>
                <a:spcPct val="0"/>
              </a:spcAft>
            </a:pPr>
            <a:endParaRPr lang="en-US" sz="2400" baseline="-25000">
              <a:solidFill>
                <a:srgbClr val="000000"/>
              </a:solidFill>
              <a:latin typeface="Arial" charset="0"/>
              <a:ea typeface="ＭＳ Ｐゴシック" charset="0"/>
              <a:cs typeface="ＭＳ Ｐゴシック" charset="0"/>
            </a:endParaRPr>
          </a:p>
        </p:txBody>
      </p:sp>
      <p:sp>
        <p:nvSpPr>
          <p:cNvPr id="2" name="AutoShape 12">
            <a:hlinkClick r:id="" action="ppaction://hlinkshowjump?jump=nextslide" highlightClick="1"/>
          </p:cNvPr>
          <p:cNvSpPr>
            <a:spLocks noChangeArrowheads="1"/>
          </p:cNvSpPr>
          <p:nvPr userDrawn="1"/>
        </p:nvSpPr>
        <p:spPr bwMode="auto">
          <a:xfrm rot="5400000">
            <a:off x="8382000" y="6553200"/>
            <a:ext cx="152400" cy="152400"/>
          </a:xfrm>
          <a:prstGeom prst="triangle">
            <a:avLst>
              <a:gd name="adj" fmla="val 47912"/>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914400" eaLnBrk="0" fontAlgn="base" hangingPunct="0">
              <a:spcBef>
                <a:spcPct val="0"/>
              </a:spcBef>
              <a:spcAft>
                <a:spcPct val="0"/>
              </a:spcAft>
              <a:defRPr/>
            </a:pPr>
            <a:endParaRPr lang="en-US" sz="2400" baseline="-25000">
              <a:solidFill>
                <a:srgbClr val="000000"/>
              </a:solidFill>
              <a:latin typeface="Arial" charset="0"/>
              <a:ea typeface="ＭＳ Ｐゴシック" charset="0"/>
              <a:cs typeface="ＭＳ Ｐゴシック" charset="0"/>
            </a:endParaRPr>
          </a:p>
        </p:txBody>
      </p:sp>
      <p:sp>
        <p:nvSpPr>
          <p:cNvPr id="3" name="AutoShape 13">
            <a:hlinkClick r:id="" action="ppaction://hlinkshowjump?jump=previousslide" highlightClick="1"/>
          </p:cNvPr>
          <p:cNvSpPr>
            <a:spLocks noChangeArrowheads="1"/>
          </p:cNvSpPr>
          <p:nvPr userDrawn="1"/>
        </p:nvSpPr>
        <p:spPr bwMode="auto">
          <a:xfrm rot="-5400000">
            <a:off x="8077200" y="6553200"/>
            <a:ext cx="152400" cy="152400"/>
          </a:xfrm>
          <a:prstGeom prst="triangle">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914400" eaLnBrk="0" fontAlgn="base" hangingPunct="0">
              <a:spcBef>
                <a:spcPct val="0"/>
              </a:spcBef>
              <a:spcAft>
                <a:spcPct val="0"/>
              </a:spcAft>
              <a:defRPr/>
            </a:pPr>
            <a:endParaRPr lang="en-US" sz="2400" baseline="-25000">
              <a:solidFill>
                <a:srgbClr val="000000"/>
              </a:solidFill>
              <a:latin typeface="Arial" charset="0"/>
              <a:ea typeface="ＭＳ Ｐゴシック" charset="0"/>
              <a:cs typeface="ＭＳ Ｐゴシック" charset="0"/>
            </a:endParaRPr>
          </a:p>
        </p:txBody>
      </p:sp>
      <p:sp>
        <p:nvSpPr>
          <p:cNvPr id="1028" name="AutoShape 14">
            <a:hlinkClick r:id="" action="ppaction://hlinkshowjump?jump=firstslide" highlightClick="1"/>
          </p:cNvPr>
          <p:cNvSpPr>
            <a:spLocks noChangeArrowheads="1"/>
          </p:cNvSpPr>
          <p:nvPr userDrawn="1"/>
        </p:nvSpPr>
        <p:spPr bwMode="auto">
          <a:xfrm rot="-5400000">
            <a:off x="7772400" y="6553200"/>
            <a:ext cx="152400" cy="152400"/>
          </a:xfrm>
          <a:prstGeom prst="triangle">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eaVert" wrap="none" anchor="ctr"/>
          <a:lstStyle/>
          <a:p>
            <a:pPr algn="ctr" defTabSz="914400" eaLnBrk="0" fontAlgn="base" hangingPunct="0">
              <a:spcBef>
                <a:spcPct val="0"/>
              </a:spcBef>
              <a:spcAft>
                <a:spcPct val="0"/>
              </a:spcAft>
              <a:defRPr/>
            </a:pPr>
            <a:endParaRPr lang="en-US" sz="2400">
              <a:solidFill>
                <a:srgbClr val="000000"/>
              </a:solidFill>
              <a:latin typeface="Arial" charset="0"/>
              <a:ea typeface="ＭＳ Ｐゴシック" charset="0"/>
              <a:cs typeface="ＭＳ Ｐゴシック" charset="0"/>
            </a:endParaRPr>
          </a:p>
        </p:txBody>
      </p:sp>
      <p:sp>
        <p:nvSpPr>
          <p:cNvPr id="1029" name="Line 17"/>
          <p:cNvSpPr>
            <a:spLocks noChangeShapeType="1"/>
          </p:cNvSpPr>
          <p:nvPr userDrawn="1"/>
        </p:nvSpPr>
        <p:spPr bwMode="auto">
          <a:xfrm>
            <a:off x="7772400" y="6553200"/>
            <a:ext cx="0" cy="152400"/>
          </a:xfrm>
          <a:prstGeom prst="line">
            <a:avLst/>
          </a:prstGeom>
          <a:noFill/>
          <a:ln w="254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defTabSz="914400" eaLnBrk="0" fontAlgn="base" hangingPunct="0">
              <a:spcBef>
                <a:spcPct val="0"/>
              </a:spcBef>
              <a:spcAft>
                <a:spcPct val="0"/>
              </a:spcAft>
              <a:defRPr/>
            </a:pPr>
            <a:endParaRPr lang="en-US" sz="2400" baseline="-25000">
              <a:solidFill>
                <a:srgbClr val="000000"/>
              </a:solidFill>
              <a:latin typeface="Arial" charset="0"/>
              <a:ea typeface="ＭＳ Ｐゴシック" charset="0"/>
              <a:cs typeface="ＭＳ Ｐゴシック" charset="0"/>
            </a:endParaRPr>
          </a:p>
        </p:txBody>
      </p:sp>
      <p:sp>
        <p:nvSpPr>
          <p:cNvPr id="1030" name="Text Box 23"/>
          <p:cNvSpPr txBox="1">
            <a:spLocks noChangeArrowheads="1"/>
          </p:cNvSpPr>
          <p:nvPr userDrawn="1"/>
        </p:nvSpPr>
        <p:spPr bwMode="auto">
          <a:xfrm>
            <a:off x="1371600" y="1143000"/>
            <a:ext cx="6934200" cy="336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pPr defTabSz="914400" eaLnBrk="0" fontAlgn="base" hangingPunct="0">
              <a:spcBef>
                <a:spcPct val="50000"/>
              </a:spcBef>
              <a:spcAft>
                <a:spcPct val="0"/>
              </a:spcAft>
              <a:defRPr/>
            </a:pPr>
            <a:endParaRPr lang="en-US" smtClean="0">
              <a:solidFill>
                <a:srgbClr val="000000"/>
              </a:solidFill>
            </a:endParaRPr>
          </a:p>
        </p:txBody>
      </p:sp>
      <p:sp>
        <p:nvSpPr>
          <p:cNvPr id="1033" name="Rectangle 24"/>
          <p:cNvSpPr>
            <a:spLocks noGrp="1" noChangeArrowheads="1"/>
          </p:cNvSpPr>
          <p:nvPr>
            <p:ph type="title"/>
          </p:nvPr>
        </p:nvSpPr>
        <p:spPr bwMode="auto">
          <a:xfrm>
            <a:off x="1295400" y="1066800"/>
            <a:ext cx="7391400" cy="914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4" name="Rectangle 25"/>
          <p:cNvSpPr>
            <a:spLocks noGrp="1" noChangeArrowheads="1"/>
          </p:cNvSpPr>
          <p:nvPr>
            <p:ph type="body" idx="1"/>
          </p:nvPr>
        </p:nvSpPr>
        <p:spPr bwMode="auto">
          <a:xfrm>
            <a:off x="1295400" y="2133600"/>
            <a:ext cx="7162800" cy="3886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28"/>
          <p:cNvSpPr txBox="1">
            <a:spLocks noChangeArrowheads="1"/>
          </p:cNvSpPr>
          <p:nvPr userDrawn="1"/>
        </p:nvSpPr>
        <p:spPr bwMode="auto">
          <a:xfrm>
            <a:off x="3200400" y="6629400"/>
            <a:ext cx="2133600" cy="336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pPr defTabSz="914400" eaLnBrk="0" fontAlgn="base" hangingPunct="0">
              <a:spcBef>
                <a:spcPct val="50000"/>
              </a:spcBef>
              <a:spcAft>
                <a:spcPct val="0"/>
              </a:spcAft>
              <a:defRPr/>
            </a:pPr>
            <a:endParaRPr lang="en-US" smtClean="0">
              <a:solidFill>
                <a:srgbClr val="000000"/>
              </a:solidFill>
            </a:endParaRPr>
          </a:p>
        </p:txBody>
      </p:sp>
      <p:sp>
        <p:nvSpPr>
          <p:cNvPr id="12" name="Rounded Rectangle 10"/>
          <p:cNvSpPr>
            <a:spLocks noChangeArrowheads="1"/>
          </p:cNvSpPr>
          <p:nvPr userDrawn="1"/>
        </p:nvSpPr>
        <p:spPr bwMode="auto">
          <a:xfrm>
            <a:off x="457200" y="457200"/>
            <a:ext cx="8305800" cy="5988050"/>
          </a:xfrm>
          <a:prstGeom prst="roundRect">
            <a:avLst>
              <a:gd name="adj" fmla="val 4037"/>
            </a:avLst>
          </a:prstGeom>
          <a:solidFill>
            <a:schemeClr val="bg1"/>
          </a:solidFill>
          <a:ln w="57150">
            <a:solidFill>
              <a:srgbClr val="FFFFFF"/>
            </a:solidFill>
            <a:round/>
            <a:headEnd/>
            <a:tailEnd/>
          </a:ln>
        </p:spPr>
        <p:txBody>
          <a:bodyPr/>
          <a:lstStyle/>
          <a:p>
            <a:endParaRPr lang="en-US"/>
          </a:p>
        </p:txBody>
      </p:sp>
    </p:spTree>
    <p:extLst>
      <p:ext uri="{BB962C8B-B14F-4D97-AF65-F5344CB8AC3E}">
        <p14:creationId xmlns:p14="http://schemas.microsoft.com/office/powerpoint/2010/main" val="37226088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xmlns:p14="http://schemas.microsoft.com/office/powerpoint/2010/main" id="1" dur="indefinite" restart="never" nodeType="tmRoot"/>
      </p:par>
    </p:tnLst>
  </p:timing>
  <p:txStyles>
    <p:titleStyle>
      <a:lvl1pPr algn="l" rtl="0" eaLnBrk="0" fontAlgn="base" hangingPunct="0">
        <a:spcBef>
          <a:spcPct val="0"/>
        </a:spcBef>
        <a:spcAft>
          <a:spcPct val="0"/>
        </a:spcAft>
        <a:defRPr sz="3600" b="1">
          <a:solidFill>
            <a:srgbClr val="A32561"/>
          </a:solidFill>
          <a:latin typeface="+mj-lt"/>
          <a:ea typeface="+mj-ea"/>
          <a:cs typeface="ＭＳ Ｐゴシック" charset="0"/>
        </a:defRPr>
      </a:lvl1pPr>
      <a:lvl2pPr algn="l" rtl="0" eaLnBrk="0" fontAlgn="base" hangingPunct="0">
        <a:spcBef>
          <a:spcPct val="0"/>
        </a:spcBef>
        <a:spcAft>
          <a:spcPct val="0"/>
        </a:spcAft>
        <a:defRPr sz="3600" b="1">
          <a:solidFill>
            <a:srgbClr val="A32561"/>
          </a:solidFill>
          <a:latin typeface="Arial" charset="0"/>
          <a:ea typeface="ＭＳ Ｐゴシック" pitchFamily="48" charset="-128"/>
          <a:cs typeface="ＭＳ Ｐゴシック" charset="0"/>
        </a:defRPr>
      </a:lvl2pPr>
      <a:lvl3pPr algn="l" rtl="0" eaLnBrk="0" fontAlgn="base" hangingPunct="0">
        <a:spcBef>
          <a:spcPct val="0"/>
        </a:spcBef>
        <a:spcAft>
          <a:spcPct val="0"/>
        </a:spcAft>
        <a:defRPr sz="3600" b="1">
          <a:solidFill>
            <a:srgbClr val="A32561"/>
          </a:solidFill>
          <a:latin typeface="Arial" charset="0"/>
          <a:ea typeface="ＭＳ Ｐゴシック" pitchFamily="48" charset="-128"/>
          <a:cs typeface="ＭＳ Ｐゴシック" charset="0"/>
        </a:defRPr>
      </a:lvl3pPr>
      <a:lvl4pPr algn="l" rtl="0" eaLnBrk="0" fontAlgn="base" hangingPunct="0">
        <a:spcBef>
          <a:spcPct val="0"/>
        </a:spcBef>
        <a:spcAft>
          <a:spcPct val="0"/>
        </a:spcAft>
        <a:defRPr sz="3600" b="1">
          <a:solidFill>
            <a:srgbClr val="A32561"/>
          </a:solidFill>
          <a:latin typeface="Arial" charset="0"/>
          <a:ea typeface="ＭＳ Ｐゴシック" pitchFamily="48" charset="-128"/>
          <a:cs typeface="ＭＳ Ｐゴシック" charset="0"/>
        </a:defRPr>
      </a:lvl4pPr>
      <a:lvl5pPr algn="l" rtl="0" eaLnBrk="0" fontAlgn="base" hangingPunct="0">
        <a:spcBef>
          <a:spcPct val="0"/>
        </a:spcBef>
        <a:spcAft>
          <a:spcPct val="0"/>
        </a:spcAft>
        <a:defRPr sz="3600" b="1">
          <a:solidFill>
            <a:srgbClr val="A32561"/>
          </a:solidFill>
          <a:latin typeface="Arial" charset="0"/>
          <a:ea typeface="ＭＳ Ｐゴシック" pitchFamily="48" charset="-128"/>
          <a:cs typeface="ＭＳ Ｐゴシック" charset="0"/>
        </a:defRPr>
      </a:lvl5pPr>
      <a:lvl6pPr marL="457200" algn="l" rtl="0" fontAlgn="base">
        <a:spcBef>
          <a:spcPct val="0"/>
        </a:spcBef>
        <a:spcAft>
          <a:spcPct val="0"/>
        </a:spcAft>
        <a:defRPr sz="3600" b="1">
          <a:solidFill>
            <a:srgbClr val="A32561"/>
          </a:solidFill>
          <a:latin typeface="Arial" charset="0"/>
          <a:ea typeface="ＭＳ Ｐゴシック" pitchFamily="48" charset="-128"/>
        </a:defRPr>
      </a:lvl6pPr>
      <a:lvl7pPr marL="914400" algn="l" rtl="0" fontAlgn="base">
        <a:spcBef>
          <a:spcPct val="0"/>
        </a:spcBef>
        <a:spcAft>
          <a:spcPct val="0"/>
        </a:spcAft>
        <a:defRPr sz="3600" b="1">
          <a:solidFill>
            <a:srgbClr val="A32561"/>
          </a:solidFill>
          <a:latin typeface="Arial" charset="0"/>
          <a:ea typeface="ＭＳ Ｐゴシック" pitchFamily="48" charset="-128"/>
        </a:defRPr>
      </a:lvl7pPr>
      <a:lvl8pPr marL="1371600" algn="l" rtl="0" fontAlgn="base">
        <a:spcBef>
          <a:spcPct val="0"/>
        </a:spcBef>
        <a:spcAft>
          <a:spcPct val="0"/>
        </a:spcAft>
        <a:defRPr sz="3600" b="1">
          <a:solidFill>
            <a:srgbClr val="A32561"/>
          </a:solidFill>
          <a:latin typeface="Arial" charset="0"/>
          <a:ea typeface="ＭＳ Ｐゴシック" pitchFamily="48" charset="-128"/>
        </a:defRPr>
      </a:lvl8pPr>
      <a:lvl9pPr marL="1828800" algn="l" rtl="0" fontAlgn="base">
        <a:spcBef>
          <a:spcPct val="0"/>
        </a:spcBef>
        <a:spcAft>
          <a:spcPct val="0"/>
        </a:spcAft>
        <a:defRPr sz="3600" b="1">
          <a:solidFill>
            <a:srgbClr val="A32561"/>
          </a:solidFill>
          <a:latin typeface="Arial" charset="0"/>
          <a:ea typeface="ＭＳ Ｐゴシック" pitchFamily="48" charset="-128"/>
        </a:defRPr>
      </a:lvl9pPr>
    </p:titleStyle>
    <p:bodyStyle>
      <a:lvl1pPr marL="342900" indent="-342900" algn="l" rtl="0" eaLnBrk="0" fontAlgn="base" hangingPunct="0">
        <a:spcBef>
          <a:spcPct val="20000"/>
        </a:spcBef>
        <a:spcAft>
          <a:spcPct val="0"/>
        </a:spcAft>
        <a:defRPr sz="28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Font typeface="Times" charset="0"/>
        <a:buChar char="•"/>
        <a:defRPr sz="2800">
          <a:solidFill>
            <a:schemeClr val="tx1"/>
          </a:solidFill>
          <a:latin typeface="+mn-lt"/>
          <a:ea typeface="+mn-ea"/>
        </a:defRPr>
      </a:lvl2pPr>
      <a:lvl3pPr marL="1143000" indent="-228600" algn="l" rtl="0" eaLnBrk="0" fontAlgn="base" hangingPunct="0">
        <a:spcBef>
          <a:spcPct val="20000"/>
        </a:spcBef>
        <a:spcAft>
          <a:spcPct val="0"/>
        </a:spcAft>
        <a:defRPr sz="2800">
          <a:solidFill>
            <a:schemeClr val="tx1"/>
          </a:solidFill>
          <a:latin typeface="+mn-lt"/>
          <a:ea typeface="+mn-ea"/>
        </a:defRPr>
      </a:lvl3pPr>
      <a:lvl4pPr marL="1600200" indent="-228600" algn="l" rtl="0" eaLnBrk="0" fontAlgn="base" hangingPunct="0">
        <a:spcBef>
          <a:spcPct val="20000"/>
        </a:spcBef>
        <a:spcAft>
          <a:spcPct val="0"/>
        </a:spcAft>
        <a:buChar char="–"/>
        <a:defRPr sz="2800">
          <a:solidFill>
            <a:schemeClr val="tx1"/>
          </a:solidFill>
          <a:latin typeface="+mn-lt"/>
          <a:ea typeface="+mn-ea"/>
        </a:defRPr>
      </a:lvl4pPr>
      <a:lvl5pPr marL="2057400" indent="-228600" algn="l" rtl="0" eaLnBrk="0" fontAlgn="base" hangingPunct="0">
        <a:spcBef>
          <a:spcPct val="20000"/>
        </a:spcBef>
        <a:spcAft>
          <a:spcPct val="0"/>
        </a:spcAft>
        <a:buChar char="»"/>
        <a:defRPr sz="2800">
          <a:solidFill>
            <a:schemeClr val="tx1"/>
          </a:solidFill>
          <a:latin typeface="+mn-lt"/>
          <a:ea typeface="+mn-ea"/>
        </a:defRPr>
      </a:lvl5pPr>
      <a:lvl6pPr marL="2514600" indent="-228600" algn="l" rtl="0" fontAlgn="base">
        <a:spcBef>
          <a:spcPct val="20000"/>
        </a:spcBef>
        <a:spcAft>
          <a:spcPct val="0"/>
        </a:spcAft>
        <a:buChar char="»"/>
        <a:defRPr sz="2800">
          <a:solidFill>
            <a:schemeClr val="tx1"/>
          </a:solidFill>
          <a:latin typeface="+mn-lt"/>
          <a:ea typeface="+mn-ea"/>
        </a:defRPr>
      </a:lvl6pPr>
      <a:lvl7pPr marL="2971800" indent="-228600" algn="l" rtl="0" fontAlgn="base">
        <a:spcBef>
          <a:spcPct val="20000"/>
        </a:spcBef>
        <a:spcAft>
          <a:spcPct val="0"/>
        </a:spcAft>
        <a:buChar char="»"/>
        <a:defRPr sz="2800">
          <a:solidFill>
            <a:schemeClr val="tx1"/>
          </a:solidFill>
          <a:latin typeface="+mn-lt"/>
          <a:ea typeface="+mn-ea"/>
        </a:defRPr>
      </a:lvl7pPr>
      <a:lvl8pPr marL="3429000" indent="-228600" algn="l" rtl="0" fontAlgn="base">
        <a:spcBef>
          <a:spcPct val="20000"/>
        </a:spcBef>
        <a:spcAft>
          <a:spcPct val="0"/>
        </a:spcAft>
        <a:buChar char="»"/>
        <a:defRPr sz="2800">
          <a:solidFill>
            <a:schemeClr val="tx1"/>
          </a:solidFill>
          <a:latin typeface="+mn-lt"/>
          <a:ea typeface="+mn-ea"/>
        </a:defRPr>
      </a:lvl8pPr>
      <a:lvl9pPr marL="3886200" indent="-228600" algn="l" rtl="0" fontAlgn="base">
        <a:spcBef>
          <a:spcPct val="20000"/>
        </a:spcBef>
        <a:spcAft>
          <a:spcPct val="0"/>
        </a:spcAft>
        <a:buChar char="»"/>
        <a:defRPr sz="28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ChangeArrowheads="1"/>
          </p:cNvSpPr>
          <p:nvPr>
            <p:ph type="ctrTitle"/>
          </p:nvPr>
        </p:nvSpPr>
        <p:spPr>
          <a:xfrm>
            <a:off x="1371600" y="1219200"/>
            <a:ext cx="6291263" cy="1600200"/>
          </a:xfrm>
        </p:spPr>
        <p:txBody>
          <a:bodyPr/>
          <a:lstStyle/>
          <a:p>
            <a:pPr eaLnBrk="1" hangingPunct="1">
              <a:lnSpc>
                <a:spcPct val="150000"/>
              </a:lnSpc>
            </a:pPr>
            <a:r>
              <a:rPr lang="en-US" dirty="0">
                <a:solidFill>
                  <a:schemeClr val="tx1"/>
                </a:solidFill>
                <a:latin typeface="Arial" charset="0"/>
                <a:ea typeface="ＭＳ Ｐゴシック" charset="0"/>
              </a:rPr>
              <a:t>Living By </a:t>
            </a:r>
            <a:r>
              <a:rPr lang="en-US" dirty="0" smtClean="0">
                <a:solidFill>
                  <a:schemeClr val="tx1"/>
                </a:solidFill>
                <a:latin typeface="Arial" charset="0"/>
                <a:ea typeface="ＭＳ Ｐゴシック" charset="0"/>
              </a:rPr>
              <a:t>Chemistry</a:t>
            </a:r>
            <a:br>
              <a:rPr lang="en-US" dirty="0" smtClean="0">
                <a:solidFill>
                  <a:schemeClr val="tx1"/>
                </a:solidFill>
                <a:latin typeface="Arial" charset="0"/>
                <a:ea typeface="ＭＳ Ｐゴシック" charset="0"/>
              </a:rPr>
            </a:br>
            <a:r>
              <a:rPr lang="en-US" sz="2000" dirty="0" smtClean="0">
                <a:solidFill>
                  <a:schemeClr val="tx1"/>
                </a:solidFill>
                <a:latin typeface="Arial" charset="0"/>
                <a:ea typeface="ＭＳ Ｐゴシック" charset="0"/>
              </a:rPr>
              <a:t>SECOND </a:t>
            </a:r>
            <a:r>
              <a:rPr lang="en-US" sz="2000" dirty="0">
                <a:solidFill>
                  <a:schemeClr val="tx1"/>
                </a:solidFill>
                <a:latin typeface="Arial" charset="0"/>
                <a:ea typeface="ＭＳ Ｐゴシック" charset="0"/>
              </a:rPr>
              <a:t>EDITION</a:t>
            </a:r>
          </a:p>
        </p:txBody>
      </p:sp>
      <p:sp>
        <p:nvSpPr>
          <p:cNvPr id="5122" name="Rectangle 3"/>
          <p:cNvSpPr>
            <a:spLocks noGrp="1" noChangeArrowheads="1"/>
          </p:cNvSpPr>
          <p:nvPr>
            <p:ph type="subTitle" idx="1"/>
          </p:nvPr>
        </p:nvSpPr>
        <p:spPr>
          <a:xfrm>
            <a:off x="1695971" y="2743200"/>
            <a:ext cx="6629400" cy="2895600"/>
          </a:xfrm>
        </p:spPr>
        <p:txBody>
          <a:bodyPr/>
          <a:lstStyle/>
          <a:p>
            <a:pPr marL="0" indent="0" eaLnBrk="1" hangingPunct="1"/>
            <a:r>
              <a:rPr lang="en-US" b="1" dirty="0">
                <a:solidFill>
                  <a:srgbClr val="A32561"/>
                </a:solidFill>
                <a:ea typeface="ＭＳ Ｐゴシック" charset="0"/>
              </a:rPr>
              <a:t>Unit 2: SMELLS</a:t>
            </a:r>
          </a:p>
          <a:p>
            <a:pPr marL="0" indent="0" eaLnBrk="1" hangingPunct="1"/>
            <a:r>
              <a:rPr lang="en-US" dirty="0">
                <a:solidFill>
                  <a:srgbClr val="A32561"/>
                </a:solidFill>
                <a:ea typeface="ＭＳ Ｐゴシック" charset="0"/>
              </a:rPr>
              <a:t>Molecular Structure and Properties</a:t>
            </a:r>
            <a:endParaRPr lang="en-US" sz="2000" dirty="0">
              <a:solidFill>
                <a:srgbClr val="D2931F"/>
              </a:solidFill>
              <a:ea typeface="ＭＳ Ｐゴシック" charset="0"/>
            </a:endParaRPr>
          </a:p>
        </p:txBody>
      </p:sp>
    </p:spTree>
    <p:extLst>
      <p:ext uri="{BB962C8B-B14F-4D97-AF65-F5344CB8AC3E}">
        <p14:creationId xmlns:p14="http://schemas.microsoft.com/office/powerpoint/2010/main" val="184805088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Rectangle 2"/>
          <p:cNvSpPr>
            <a:spLocks noGrp="1" noChangeArrowheads="1"/>
          </p:cNvSpPr>
          <p:nvPr>
            <p:ph type="title"/>
          </p:nvPr>
        </p:nvSpPr>
        <p:spPr>
          <a:noFill/>
        </p:spPr>
        <p:txBody>
          <a:bodyPr/>
          <a:lstStyle/>
          <a:p>
            <a:pPr eaLnBrk="1" hangingPunct="1"/>
            <a:r>
              <a:rPr lang="en-US" smtClean="0">
                <a:latin typeface="Arial" charset="0"/>
                <a:ea typeface="ＭＳ Ｐゴシック" charset="0"/>
              </a:rPr>
              <a:t>Check-In</a:t>
            </a:r>
            <a:endParaRPr lang="en-US" dirty="0">
              <a:latin typeface="Arial" charset="0"/>
              <a:ea typeface="ＭＳ Ｐゴシック" charset="0"/>
            </a:endParaRPr>
          </a:p>
        </p:txBody>
      </p:sp>
      <p:sp>
        <p:nvSpPr>
          <p:cNvPr id="111618" name="Rectangle 17"/>
          <p:cNvSpPr>
            <a:spLocks noChangeArrowheads="1"/>
          </p:cNvSpPr>
          <p:nvPr/>
        </p:nvSpPr>
        <p:spPr bwMode="auto">
          <a:xfrm>
            <a:off x="1371600" y="4267200"/>
            <a:ext cx="7162800" cy="106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marL="406400" indent="-406400" defTabSz="914400" fontAlgn="base">
              <a:spcBef>
                <a:spcPct val="20000"/>
              </a:spcBef>
              <a:spcAft>
                <a:spcPct val="0"/>
              </a:spcAft>
            </a:pPr>
            <a:r>
              <a:rPr lang="en-US" sz="2400">
                <a:solidFill>
                  <a:srgbClr val="000000"/>
                </a:solidFill>
                <a:latin typeface="Palatino" charset="0"/>
                <a:ea typeface="ＭＳ Ｐゴシック" charset="0"/>
                <a:cs typeface="ＭＳ Ｐゴシック" charset="0"/>
              </a:rPr>
              <a:t>2. Draw one possible structural formula for C</a:t>
            </a:r>
            <a:r>
              <a:rPr lang="en-US" sz="2400" baseline="-25000">
                <a:solidFill>
                  <a:srgbClr val="000000"/>
                </a:solidFill>
                <a:latin typeface="Palatino" charset="0"/>
                <a:ea typeface="ＭＳ Ｐゴシック" charset="0"/>
                <a:cs typeface="ＭＳ Ｐゴシック" charset="0"/>
              </a:rPr>
              <a:t>4</a:t>
            </a:r>
            <a:r>
              <a:rPr lang="en-US" sz="2400">
                <a:solidFill>
                  <a:srgbClr val="000000"/>
                </a:solidFill>
                <a:latin typeface="Palatino" charset="0"/>
                <a:ea typeface="ＭＳ Ｐゴシック" charset="0"/>
                <a:cs typeface="ＭＳ Ｐゴシック" charset="0"/>
              </a:rPr>
              <a:t>H</a:t>
            </a:r>
            <a:r>
              <a:rPr lang="en-US" sz="2400" baseline="-25000">
                <a:solidFill>
                  <a:srgbClr val="000000"/>
                </a:solidFill>
                <a:latin typeface="Palatino" charset="0"/>
                <a:ea typeface="ＭＳ Ｐゴシック" charset="0"/>
                <a:cs typeface="ＭＳ Ｐゴシック" charset="0"/>
              </a:rPr>
              <a:t>6</a:t>
            </a:r>
            <a:r>
              <a:rPr lang="en-US" sz="2400">
                <a:solidFill>
                  <a:srgbClr val="000000"/>
                </a:solidFill>
                <a:latin typeface="Palatino" charset="0"/>
                <a:ea typeface="ＭＳ Ｐゴシック" charset="0"/>
                <a:cs typeface="ＭＳ Ｐゴシック" charset="0"/>
              </a:rPr>
              <a:t>.</a:t>
            </a:r>
            <a:endParaRPr lang="en-US" sz="2800">
              <a:solidFill>
                <a:srgbClr val="000000"/>
              </a:solidFill>
              <a:latin typeface="Palatino" charset="0"/>
              <a:ea typeface="ＭＳ Ｐゴシック" charset="0"/>
              <a:cs typeface="ＭＳ Ｐゴシック" charset="0"/>
            </a:endParaRPr>
          </a:p>
          <a:p>
            <a:pPr marL="406400" indent="-406400" defTabSz="914400" fontAlgn="base">
              <a:spcBef>
                <a:spcPct val="20000"/>
              </a:spcBef>
              <a:spcAft>
                <a:spcPct val="0"/>
              </a:spcAft>
            </a:pPr>
            <a:endParaRPr lang="en-US" sz="2800">
              <a:solidFill>
                <a:srgbClr val="000000"/>
              </a:solidFill>
              <a:latin typeface="Palatino" charset="0"/>
              <a:ea typeface="ＭＳ Ｐゴシック" charset="0"/>
              <a:cs typeface="ＭＳ Ｐゴシック" charset="0"/>
            </a:endParaRPr>
          </a:p>
        </p:txBody>
      </p:sp>
      <p:sp>
        <p:nvSpPr>
          <p:cNvPr id="111619" name="Rectangle 27"/>
          <p:cNvSpPr>
            <a:spLocks noGrp="1" noChangeArrowheads="1"/>
          </p:cNvSpPr>
          <p:nvPr>
            <p:ph type="body" idx="1"/>
          </p:nvPr>
        </p:nvSpPr>
        <p:spPr>
          <a:xfrm>
            <a:off x="1295400" y="2133600"/>
            <a:ext cx="7162800" cy="1143000"/>
          </a:xfrm>
        </p:spPr>
        <p:txBody>
          <a:bodyPr/>
          <a:lstStyle/>
          <a:p>
            <a:pPr eaLnBrk="1" hangingPunct="1"/>
            <a:r>
              <a:rPr lang="en-US" sz="2400">
                <a:latin typeface="Palatino" charset="0"/>
                <a:ea typeface="ＭＳ Ｐゴシック" charset="0"/>
              </a:rPr>
              <a:t>1. One of these compounds has multiple bonds in it. Which one is it? Explain.</a:t>
            </a:r>
            <a:endParaRPr lang="en-US">
              <a:latin typeface="Palatino" charset="0"/>
              <a:ea typeface="ＭＳ Ｐゴシック" charset="0"/>
            </a:endParaRPr>
          </a:p>
        </p:txBody>
      </p:sp>
      <p:sp>
        <p:nvSpPr>
          <p:cNvPr id="111620" name="Text Box 28"/>
          <p:cNvSpPr txBox="1">
            <a:spLocks noChangeArrowheads="1"/>
          </p:cNvSpPr>
          <p:nvPr/>
        </p:nvSpPr>
        <p:spPr bwMode="auto">
          <a:xfrm>
            <a:off x="2286000" y="3352800"/>
            <a:ext cx="5334000" cy="5191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pPr defTabSz="914400" eaLnBrk="0" fontAlgn="base" hangingPunct="0">
              <a:spcBef>
                <a:spcPct val="50000"/>
              </a:spcBef>
              <a:spcAft>
                <a:spcPct val="0"/>
              </a:spcAft>
            </a:pPr>
            <a:r>
              <a:rPr lang="en-US" sz="2800" baseline="0">
                <a:solidFill>
                  <a:srgbClr val="000000"/>
                </a:solidFill>
                <a:latin typeface="Palatino" charset="0"/>
              </a:rPr>
              <a:t>C</a:t>
            </a:r>
            <a:r>
              <a:rPr lang="en-US" sz="2800">
                <a:solidFill>
                  <a:srgbClr val="000000"/>
                </a:solidFill>
                <a:latin typeface="Palatino" charset="0"/>
              </a:rPr>
              <a:t>4</a:t>
            </a:r>
            <a:r>
              <a:rPr lang="en-US" sz="2800" baseline="0">
                <a:solidFill>
                  <a:srgbClr val="000000"/>
                </a:solidFill>
                <a:latin typeface="Palatino" charset="0"/>
              </a:rPr>
              <a:t>H</a:t>
            </a:r>
            <a:r>
              <a:rPr lang="en-US" sz="2800">
                <a:solidFill>
                  <a:srgbClr val="000000"/>
                </a:solidFill>
                <a:latin typeface="Palatino" charset="0"/>
              </a:rPr>
              <a:t>10 </a:t>
            </a:r>
            <a:r>
              <a:rPr lang="en-US" sz="2800" baseline="0">
                <a:solidFill>
                  <a:srgbClr val="000000"/>
                </a:solidFill>
                <a:latin typeface="Palatino" charset="0"/>
              </a:rPr>
              <a:t>		C</a:t>
            </a:r>
            <a:r>
              <a:rPr lang="en-US" sz="2800">
                <a:solidFill>
                  <a:srgbClr val="000000"/>
                </a:solidFill>
                <a:latin typeface="Palatino" charset="0"/>
              </a:rPr>
              <a:t>4</a:t>
            </a:r>
            <a:r>
              <a:rPr lang="en-US" sz="2800" baseline="0">
                <a:solidFill>
                  <a:srgbClr val="000000"/>
                </a:solidFill>
                <a:latin typeface="Palatino" charset="0"/>
              </a:rPr>
              <a:t>H</a:t>
            </a:r>
            <a:r>
              <a:rPr lang="en-US" sz="2800">
                <a:solidFill>
                  <a:srgbClr val="000000"/>
                </a:solidFill>
                <a:latin typeface="Palatino" charset="0"/>
              </a:rPr>
              <a:t>6</a:t>
            </a:r>
          </a:p>
        </p:txBody>
      </p:sp>
    </p:spTree>
    <p:extLst>
      <p:ext uri="{BB962C8B-B14F-4D97-AF65-F5344CB8AC3E}">
        <p14:creationId xmlns:p14="http://schemas.microsoft.com/office/powerpoint/2010/main" val="371219426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2"/>
          <p:cNvSpPr>
            <a:spLocks noGrp="1" noChangeArrowheads="1"/>
          </p:cNvSpPr>
          <p:nvPr>
            <p:ph type="title"/>
          </p:nvPr>
        </p:nvSpPr>
        <p:spPr/>
        <p:txBody>
          <a:bodyPr/>
          <a:lstStyle/>
          <a:p>
            <a:pPr eaLnBrk="1" hangingPunct="1"/>
            <a:r>
              <a:rPr lang="en-US">
                <a:latin typeface="Arial" charset="0"/>
                <a:ea typeface="ＭＳ Ｐゴシック" charset="0"/>
              </a:rPr>
              <a:t>Lesson </a:t>
            </a:r>
            <a:r>
              <a:rPr lang="en-US" smtClean="0">
                <a:latin typeface="Arial" charset="0"/>
                <a:ea typeface="ＭＳ Ｐゴシック" charset="0"/>
              </a:rPr>
              <a:t>32: </a:t>
            </a:r>
            <a:r>
              <a:rPr lang="en-US">
                <a:latin typeface="Arial" charset="0"/>
                <a:ea typeface="ＭＳ Ｐゴシック" charset="0"/>
              </a:rPr>
              <a:t>Eight is Enough</a:t>
            </a:r>
          </a:p>
        </p:txBody>
      </p:sp>
      <p:sp>
        <p:nvSpPr>
          <p:cNvPr id="95234" name="Rectangle 3"/>
          <p:cNvSpPr>
            <a:spLocks noGrp="1" noChangeArrowheads="1"/>
          </p:cNvSpPr>
          <p:nvPr>
            <p:ph type="body" idx="1"/>
          </p:nvPr>
        </p:nvSpPr>
        <p:spPr/>
        <p:txBody>
          <a:bodyPr/>
          <a:lstStyle/>
          <a:p>
            <a:pPr marL="0" indent="0" eaLnBrk="1" hangingPunct="1"/>
            <a:r>
              <a:rPr lang="en-US" b="1">
                <a:latin typeface="Palatino" charset="0"/>
                <a:ea typeface="ＭＳ Ｐゴシック" charset="0"/>
              </a:rPr>
              <a:t>Octet Rule</a:t>
            </a:r>
          </a:p>
        </p:txBody>
      </p:sp>
    </p:spTree>
    <p:extLst>
      <p:ext uri="{BB962C8B-B14F-4D97-AF65-F5344CB8AC3E}">
        <p14:creationId xmlns:p14="http://schemas.microsoft.com/office/powerpoint/2010/main" val="286895261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2"/>
          <p:cNvSpPr>
            <a:spLocks noGrp="1" noChangeArrowheads="1"/>
          </p:cNvSpPr>
          <p:nvPr>
            <p:ph type="title"/>
          </p:nvPr>
        </p:nvSpPr>
        <p:spPr/>
        <p:txBody>
          <a:bodyPr/>
          <a:lstStyle/>
          <a:p>
            <a:pPr eaLnBrk="1" hangingPunct="1"/>
            <a:r>
              <a:rPr lang="en-US">
                <a:latin typeface="Arial" charset="0"/>
                <a:ea typeface="ＭＳ Ｐゴシック" charset="0"/>
              </a:rPr>
              <a:t>ChemCatalyst</a:t>
            </a:r>
          </a:p>
        </p:txBody>
      </p:sp>
      <p:sp>
        <p:nvSpPr>
          <p:cNvPr id="97282" name="Rectangle 3"/>
          <p:cNvSpPr>
            <a:spLocks noGrp="1" noChangeArrowheads="1"/>
          </p:cNvSpPr>
          <p:nvPr>
            <p:ph type="body" idx="1"/>
          </p:nvPr>
        </p:nvSpPr>
        <p:spPr>
          <a:xfrm>
            <a:off x="1295400" y="2133600"/>
            <a:ext cx="6781800" cy="3886200"/>
          </a:xfrm>
        </p:spPr>
        <p:txBody>
          <a:bodyPr/>
          <a:lstStyle/>
          <a:p>
            <a:pPr marL="0" indent="0" eaLnBrk="1" hangingPunct="1"/>
            <a:r>
              <a:rPr lang="en-US" sz="2400">
                <a:latin typeface="Palatino" charset="0"/>
                <a:ea typeface="ＭＳ Ｐゴシック" charset="0"/>
              </a:rPr>
              <a:t>Draw the Lewis dot structure for the two covalently bonded molecules shown here. Explain how you arrived at your answer.</a:t>
            </a:r>
          </a:p>
          <a:p>
            <a:pPr marL="0" indent="0" eaLnBrk="1" hangingPunct="1"/>
            <a:endParaRPr lang="en-US" sz="2400">
              <a:latin typeface="Palatino" charset="0"/>
              <a:ea typeface="ＭＳ Ｐゴシック" charset="0"/>
            </a:endParaRPr>
          </a:p>
          <a:p>
            <a:pPr marL="0" indent="0" eaLnBrk="1" hangingPunct="1"/>
            <a:r>
              <a:rPr lang="en-US" sz="2400">
                <a:latin typeface="Palatino" charset="0"/>
                <a:ea typeface="ＭＳ Ｐゴシック" charset="0"/>
              </a:rPr>
              <a:t>	</a:t>
            </a:r>
            <a:r>
              <a:rPr lang="en-US" sz="2400" b="1">
                <a:latin typeface="Palatino" charset="0"/>
                <a:ea typeface="ＭＳ Ｐゴシック" charset="0"/>
              </a:rPr>
              <a:t>a.</a:t>
            </a:r>
            <a:r>
              <a:rPr lang="en-US" sz="2400">
                <a:latin typeface="Palatino" charset="0"/>
                <a:ea typeface="ＭＳ Ｐゴシック" charset="0"/>
              </a:rPr>
              <a:t> Cl</a:t>
            </a:r>
            <a:r>
              <a:rPr lang="en-US" sz="2400" baseline="-25000">
                <a:latin typeface="Palatino" charset="0"/>
                <a:ea typeface="ＭＳ Ｐゴシック" charset="0"/>
              </a:rPr>
              <a:t>2</a:t>
            </a:r>
            <a:r>
              <a:rPr lang="en-US" sz="2400">
                <a:latin typeface="Palatino" charset="0"/>
                <a:ea typeface="ＭＳ Ｐゴシック" charset="0"/>
              </a:rPr>
              <a:t> 			</a:t>
            </a:r>
            <a:r>
              <a:rPr lang="en-US" sz="2400" b="1">
                <a:latin typeface="Palatino" charset="0"/>
                <a:ea typeface="ＭＳ Ｐゴシック" charset="0"/>
              </a:rPr>
              <a:t>b.</a:t>
            </a:r>
            <a:r>
              <a:rPr lang="en-US" sz="2400">
                <a:latin typeface="Palatino" charset="0"/>
                <a:ea typeface="ＭＳ Ｐゴシック" charset="0"/>
              </a:rPr>
              <a:t> O</a:t>
            </a:r>
            <a:r>
              <a:rPr lang="en-US" sz="2400" baseline="-25000">
                <a:latin typeface="Palatino" charset="0"/>
                <a:ea typeface="ＭＳ Ｐゴシック" charset="0"/>
              </a:rPr>
              <a:t>2</a:t>
            </a:r>
            <a:endParaRPr lang="en-US" sz="2400">
              <a:latin typeface="Palatino" charset="0"/>
              <a:ea typeface="ＭＳ Ｐゴシック" charset="0"/>
            </a:endParaRPr>
          </a:p>
        </p:txBody>
      </p:sp>
    </p:spTree>
    <p:extLst>
      <p:ext uri="{BB962C8B-B14F-4D97-AF65-F5344CB8AC3E}">
        <p14:creationId xmlns:p14="http://schemas.microsoft.com/office/powerpoint/2010/main" val="202710335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2"/>
          <p:cNvSpPr>
            <a:spLocks noGrp="1" noChangeArrowheads="1"/>
          </p:cNvSpPr>
          <p:nvPr>
            <p:ph type="title"/>
          </p:nvPr>
        </p:nvSpPr>
        <p:spPr/>
        <p:txBody>
          <a:bodyPr/>
          <a:lstStyle/>
          <a:p>
            <a:pPr eaLnBrk="1" hangingPunct="1"/>
            <a:r>
              <a:rPr lang="en-US">
                <a:latin typeface="Arial" charset="0"/>
                <a:ea typeface="ＭＳ Ｐゴシック" charset="0"/>
              </a:rPr>
              <a:t>Key Question</a:t>
            </a:r>
          </a:p>
        </p:txBody>
      </p:sp>
      <p:sp>
        <p:nvSpPr>
          <p:cNvPr id="99330" name="Rectangle 3"/>
          <p:cNvSpPr>
            <a:spLocks noGrp="1" noChangeArrowheads="1"/>
          </p:cNvSpPr>
          <p:nvPr>
            <p:ph type="body" idx="1"/>
          </p:nvPr>
        </p:nvSpPr>
        <p:spPr/>
        <p:txBody>
          <a:bodyPr/>
          <a:lstStyle/>
          <a:p>
            <a:pPr marL="0" indent="0" eaLnBrk="1" hangingPunct="1"/>
            <a:r>
              <a:rPr lang="en-US" sz="2400">
                <a:latin typeface="Palatino" charset="0"/>
                <a:ea typeface="ＭＳ Ｐゴシック" charset="0"/>
              </a:rPr>
              <a:t>How do atoms bond to form molecules?</a:t>
            </a:r>
          </a:p>
        </p:txBody>
      </p:sp>
    </p:spTree>
    <p:extLst>
      <p:ext uri="{BB962C8B-B14F-4D97-AF65-F5344CB8AC3E}">
        <p14:creationId xmlns:p14="http://schemas.microsoft.com/office/powerpoint/2010/main" val="427703786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2"/>
          <p:cNvSpPr>
            <a:spLocks noGrp="1" noChangeArrowheads="1"/>
          </p:cNvSpPr>
          <p:nvPr>
            <p:ph type="title"/>
          </p:nvPr>
        </p:nvSpPr>
        <p:spPr/>
        <p:txBody>
          <a:bodyPr/>
          <a:lstStyle/>
          <a:p>
            <a:pPr eaLnBrk="1" hangingPunct="1"/>
            <a:r>
              <a:rPr lang="en-US">
                <a:latin typeface="Arial" charset="0"/>
                <a:ea typeface="ＭＳ Ｐゴシック" charset="0"/>
              </a:rPr>
              <a:t>You will be able to:</a:t>
            </a:r>
          </a:p>
        </p:txBody>
      </p:sp>
      <p:sp>
        <p:nvSpPr>
          <p:cNvPr id="101378" name="Rectangle 3"/>
          <p:cNvSpPr>
            <a:spLocks noGrp="1" noChangeArrowheads="1"/>
          </p:cNvSpPr>
          <p:nvPr>
            <p:ph type="body" idx="1"/>
          </p:nvPr>
        </p:nvSpPr>
        <p:spPr/>
        <p:txBody>
          <a:bodyPr/>
          <a:lstStyle/>
          <a:p>
            <a:pPr marL="457200" lvl="1" indent="-342900" eaLnBrk="1" hangingPunct="1"/>
            <a:r>
              <a:rPr lang="en-US" sz="2400">
                <a:latin typeface="Palatino" charset="0"/>
                <a:ea typeface="ＭＳ Ｐゴシック" charset="0"/>
              </a:rPr>
              <a:t>apply the octet rule to predict bonding in molecules</a:t>
            </a:r>
          </a:p>
          <a:p>
            <a:pPr marL="457200" lvl="1" indent="-342900" eaLnBrk="1" hangingPunct="1"/>
            <a:r>
              <a:rPr lang="en-US" sz="2400">
                <a:latin typeface="Palatino" charset="0"/>
                <a:ea typeface="ＭＳ Ｐゴシック" charset="0"/>
              </a:rPr>
              <a:t>draw Lewis dot structures and structural formulas for molecules that contain double and triple bonds</a:t>
            </a:r>
            <a:endParaRPr lang="en-US">
              <a:latin typeface="Palatino" charset="0"/>
              <a:ea typeface="ＭＳ Ｐゴシック" charset="0"/>
            </a:endParaRPr>
          </a:p>
        </p:txBody>
      </p:sp>
    </p:spTree>
    <p:extLst>
      <p:ext uri="{BB962C8B-B14F-4D97-AF65-F5344CB8AC3E}">
        <p14:creationId xmlns:p14="http://schemas.microsoft.com/office/powerpoint/2010/main" val="405229617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2"/>
          <p:cNvSpPr>
            <a:spLocks noGrp="1" noChangeArrowheads="1"/>
          </p:cNvSpPr>
          <p:nvPr>
            <p:ph type="title"/>
          </p:nvPr>
        </p:nvSpPr>
        <p:spPr/>
        <p:txBody>
          <a:bodyPr/>
          <a:lstStyle/>
          <a:p>
            <a:pPr eaLnBrk="1" hangingPunct="1"/>
            <a:r>
              <a:rPr lang="en-US">
                <a:latin typeface="Arial" charset="0"/>
                <a:ea typeface="ＭＳ Ｐゴシック" charset="0"/>
              </a:rPr>
              <a:t>Prepare for the Activity</a:t>
            </a:r>
          </a:p>
        </p:txBody>
      </p:sp>
      <p:sp>
        <p:nvSpPr>
          <p:cNvPr id="103426" name="Rectangle 3"/>
          <p:cNvSpPr>
            <a:spLocks noGrp="1" noChangeArrowheads="1"/>
          </p:cNvSpPr>
          <p:nvPr>
            <p:ph type="body" idx="1"/>
          </p:nvPr>
        </p:nvSpPr>
        <p:spPr>
          <a:xfrm>
            <a:off x="1143000" y="2133600"/>
            <a:ext cx="7239000" cy="3886200"/>
          </a:xfrm>
        </p:spPr>
        <p:txBody>
          <a:bodyPr/>
          <a:lstStyle/>
          <a:p>
            <a:pPr marL="114300" lvl="1" indent="0" eaLnBrk="1" hangingPunct="1">
              <a:buFont typeface="Times" charset="0"/>
              <a:buNone/>
            </a:pPr>
            <a:r>
              <a:rPr lang="en-US" sz="2400">
                <a:latin typeface="Palatino" charset="0"/>
                <a:ea typeface="ＭＳ Ｐゴシック" charset="0"/>
              </a:rPr>
              <a:t>Work in groups of four.</a:t>
            </a:r>
          </a:p>
          <a:p>
            <a:pPr marL="114300" lvl="1" indent="0" eaLnBrk="1" hangingPunct="1">
              <a:buFont typeface="Times" charset="0"/>
              <a:buNone/>
            </a:pPr>
            <a:endParaRPr lang="en-US" sz="2400">
              <a:latin typeface="Palatino" charset="0"/>
              <a:ea typeface="ＭＳ Ｐゴシック" charset="0"/>
            </a:endParaRPr>
          </a:p>
          <a:p>
            <a:pPr marL="0" indent="0" eaLnBrk="1" hangingPunct="1"/>
            <a:r>
              <a:rPr lang="en-US" sz="2400" b="1">
                <a:latin typeface="Arial" charset="0"/>
                <a:ea typeface="ＭＳ Ｐゴシック" charset="0"/>
              </a:rPr>
              <a:t>Octet rule:</a:t>
            </a:r>
            <a:r>
              <a:rPr lang="en-US" sz="2400">
                <a:latin typeface="Arial" charset="0"/>
                <a:ea typeface="ＭＳ Ｐゴシック" charset="0"/>
              </a:rPr>
              <a:t> Nonmetal atoms combine so that each atom has a total of eight valence electrons by sharing electrons.</a:t>
            </a:r>
            <a:endParaRPr lang="en-US">
              <a:latin typeface="Palatino" charset="0"/>
              <a:ea typeface="ＭＳ Ｐゴシック" charset="0"/>
            </a:endParaRPr>
          </a:p>
        </p:txBody>
      </p:sp>
      <p:sp>
        <p:nvSpPr>
          <p:cNvPr id="103427" name="AutoShape 5"/>
          <p:cNvSpPr>
            <a:spLocks noChangeArrowheads="1"/>
          </p:cNvSpPr>
          <p:nvPr/>
        </p:nvSpPr>
        <p:spPr bwMode="auto">
          <a:xfrm>
            <a:off x="990600" y="2895600"/>
            <a:ext cx="7239000" cy="1447800"/>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chemeClr val="accent1"/>
                </a:solidFill>
              </a14:hiddenFill>
            </a:ext>
          </a:extLst>
        </p:spPr>
        <p:txBody>
          <a:bodyPr wrap="none" anchor="ctr"/>
          <a:lstStyle/>
          <a:p>
            <a:pPr defTabSz="914400" eaLnBrk="0" fontAlgn="base" hangingPunct="0">
              <a:spcBef>
                <a:spcPct val="0"/>
              </a:spcBef>
              <a:spcAft>
                <a:spcPct val="0"/>
              </a:spcAft>
            </a:pPr>
            <a:endParaRPr lang="en-US" sz="2400" baseline="-25000">
              <a:solidFill>
                <a:srgbClr val="000000"/>
              </a:solidFill>
              <a:latin typeface="Arial" charset="0"/>
              <a:ea typeface="ＭＳ Ｐゴシック" charset="0"/>
              <a:cs typeface="ＭＳ Ｐゴシック" charset="0"/>
            </a:endParaRPr>
          </a:p>
        </p:txBody>
      </p:sp>
    </p:spTree>
    <p:extLst>
      <p:ext uri="{BB962C8B-B14F-4D97-AF65-F5344CB8AC3E}">
        <p14:creationId xmlns:p14="http://schemas.microsoft.com/office/powerpoint/2010/main" val="180929233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2"/>
          <p:cNvSpPr>
            <a:spLocks noGrp="1" noChangeArrowheads="1"/>
          </p:cNvSpPr>
          <p:nvPr>
            <p:ph type="title"/>
          </p:nvPr>
        </p:nvSpPr>
        <p:spPr/>
        <p:txBody>
          <a:bodyPr/>
          <a:lstStyle/>
          <a:p>
            <a:pPr eaLnBrk="1" hangingPunct="1"/>
            <a:r>
              <a:rPr lang="en-US">
                <a:latin typeface="Arial" charset="0"/>
                <a:ea typeface="ＭＳ Ｐゴシック" charset="0"/>
              </a:rPr>
              <a:t>Prepare for the Activity (cont.)</a:t>
            </a:r>
          </a:p>
        </p:txBody>
      </p:sp>
      <p:sp>
        <p:nvSpPr>
          <p:cNvPr id="105474" name="Rectangle 3"/>
          <p:cNvSpPr>
            <a:spLocks noGrp="1" noChangeArrowheads="1"/>
          </p:cNvSpPr>
          <p:nvPr>
            <p:ph type="body" idx="1"/>
          </p:nvPr>
        </p:nvSpPr>
        <p:spPr>
          <a:xfrm>
            <a:off x="1295400" y="2057400"/>
            <a:ext cx="7162800" cy="3962400"/>
          </a:xfrm>
        </p:spPr>
        <p:txBody>
          <a:bodyPr/>
          <a:lstStyle/>
          <a:p>
            <a:pPr marL="0" indent="0" eaLnBrk="1" hangingPunct="1"/>
            <a:r>
              <a:rPr lang="en-US" sz="2400">
                <a:latin typeface="Palatino" charset="0"/>
                <a:ea typeface="ＭＳ Ｐゴシック" charset="0"/>
              </a:rPr>
              <a:t>Each atom in the molecule has an </a:t>
            </a:r>
            <a:r>
              <a:rPr lang="ja-JP" altLang="en-US" sz="2400">
                <a:latin typeface="Palatino" charset="0"/>
                <a:ea typeface="ＭＳ Ｐゴシック" charset="0"/>
              </a:rPr>
              <a:t>“</a:t>
            </a:r>
            <a:r>
              <a:rPr lang="en-US" altLang="ja-JP" sz="2400">
                <a:latin typeface="Palatino" charset="0"/>
                <a:ea typeface="ＭＳ Ｐゴシック" charset="0"/>
              </a:rPr>
              <a:t>octet</a:t>
            </a:r>
            <a:r>
              <a:rPr lang="ja-JP" altLang="en-US" sz="2400">
                <a:latin typeface="Palatino" charset="0"/>
                <a:ea typeface="ＭＳ Ｐゴシック" charset="0"/>
              </a:rPr>
              <a:t>”</a:t>
            </a:r>
            <a:r>
              <a:rPr lang="en-US" altLang="ja-JP" sz="2400">
                <a:latin typeface="Palatino" charset="0"/>
                <a:ea typeface="ＭＳ Ｐゴシック" charset="0"/>
              </a:rPr>
              <a:t> of valence electrons. Note that the hydrogen atoms do not follow the octet rule. They have a total of two electrons, similar to the noble gas helium, He.</a:t>
            </a:r>
            <a:endParaRPr lang="en-US">
              <a:latin typeface="Palatino" charset="0"/>
              <a:ea typeface="ＭＳ Ｐゴシック" charset="0"/>
            </a:endParaRPr>
          </a:p>
        </p:txBody>
      </p:sp>
      <p:pic>
        <p:nvPicPr>
          <p:cNvPr id="105475" name="Picture 5" descr="LBCTG_SME_989_101"/>
          <p:cNvPicPr>
            <a:picLocks noChangeAspect="1" noChangeArrowheads="1"/>
          </p:cNvPicPr>
          <p:nvPr/>
        </p:nvPicPr>
        <p:blipFill>
          <a:blip r:embed="rId3">
            <a:extLst>
              <a:ext uri="{28A0092B-C50C-407E-A947-70E740481C1C}">
                <a14:useLocalDpi xmlns:a14="http://schemas.microsoft.com/office/drawing/2010/main" val="0"/>
              </a:ext>
            </a:extLst>
          </a:blip>
          <a:srcRect l="39394" r="-1010" b="35944"/>
          <a:stretch>
            <a:fillRect/>
          </a:stretch>
        </p:blipFill>
        <p:spPr bwMode="auto">
          <a:xfrm>
            <a:off x="3352800" y="4114800"/>
            <a:ext cx="495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5476" name="Text Box 6"/>
          <p:cNvSpPr txBox="1">
            <a:spLocks noChangeArrowheads="1"/>
          </p:cNvSpPr>
          <p:nvPr/>
        </p:nvSpPr>
        <p:spPr bwMode="auto">
          <a:xfrm>
            <a:off x="609600" y="4343400"/>
            <a:ext cx="2743200" cy="730250"/>
          </a:xfrm>
          <a:prstGeom prst="rect">
            <a:avLst/>
          </a:prstGeom>
          <a:solidFill>
            <a:schemeClr val="bg2"/>
          </a:solidFill>
          <a:ln>
            <a:noFill/>
          </a:ln>
          <a:extLs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pPr defTabSz="914400" eaLnBrk="0" fontAlgn="base" hangingPunct="0">
              <a:spcBef>
                <a:spcPct val="50000"/>
              </a:spcBef>
              <a:spcAft>
                <a:spcPct val="0"/>
              </a:spcAft>
            </a:pPr>
            <a:r>
              <a:rPr lang="en-US" sz="1400" baseline="0">
                <a:solidFill>
                  <a:srgbClr val="000000"/>
                </a:solidFill>
              </a:rPr>
              <a:t>After bonding, each chlorine atom has a total of eight valence electrons surrounding it.</a:t>
            </a:r>
            <a:endParaRPr lang="en-US" sz="1400">
              <a:solidFill>
                <a:srgbClr val="000000"/>
              </a:solidFill>
            </a:endParaRPr>
          </a:p>
        </p:txBody>
      </p:sp>
      <p:sp>
        <p:nvSpPr>
          <p:cNvPr id="105477" name="Text Box 7"/>
          <p:cNvSpPr txBox="1">
            <a:spLocks noChangeArrowheads="1"/>
          </p:cNvSpPr>
          <p:nvPr/>
        </p:nvSpPr>
        <p:spPr bwMode="auto">
          <a:xfrm>
            <a:off x="4267200" y="5119688"/>
            <a:ext cx="533400" cy="366712"/>
          </a:xfrm>
          <a:prstGeom prst="rect">
            <a:avLst/>
          </a:prstGeom>
          <a:solidFill>
            <a:schemeClr val="bg1"/>
          </a:solidFill>
          <a:ln>
            <a:noFill/>
          </a:ln>
          <a:extLs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pPr defTabSz="914400" eaLnBrk="0" fontAlgn="base" hangingPunct="0">
              <a:spcBef>
                <a:spcPct val="50000"/>
              </a:spcBef>
              <a:spcAft>
                <a:spcPct val="0"/>
              </a:spcAft>
            </a:pPr>
            <a:r>
              <a:rPr lang="en-US" sz="1800" baseline="0">
                <a:solidFill>
                  <a:srgbClr val="000000"/>
                </a:solidFill>
              </a:rPr>
              <a:t>Cl</a:t>
            </a:r>
            <a:r>
              <a:rPr lang="en-US" sz="1800">
                <a:solidFill>
                  <a:srgbClr val="000000"/>
                </a:solidFill>
              </a:rPr>
              <a:t>2</a:t>
            </a:r>
            <a:endParaRPr lang="en-US">
              <a:solidFill>
                <a:srgbClr val="000000"/>
              </a:solidFill>
            </a:endParaRPr>
          </a:p>
        </p:txBody>
      </p:sp>
      <p:sp>
        <p:nvSpPr>
          <p:cNvPr id="105478" name="Text Box 8"/>
          <p:cNvSpPr txBox="1">
            <a:spLocks noChangeArrowheads="1"/>
          </p:cNvSpPr>
          <p:nvPr/>
        </p:nvSpPr>
        <p:spPr bwMode="auto">
          <a:xfrm>
            <a:off x="5943600" y="5105400"/>
            <a:ext cx="762000" cy="366713"/>
          </a:xfrm>
          <a:prstGeom prst="rect">
            <a:avLst/>
          </a:prstGeom>
          <a:solidFill>
            <a:schemeClr val="bg1"/>
          </a:solidFill>
          <a:ln>
            <a:noFill/>
          </a:ln>
          <a:extLs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pPr defTabSz="914400" eaLnBrk="0" fontAlgn="base" hangingPunct="0">
              <a:spcBef>
                <a:spcPct val="50000"/>
              </a:spcBef>
              <a:spcAft>
                <a:spcPct val="0"/>
              </a:spcAft>
            </a:pPr>
            <a:r>
              <a:rPr lang="en-US" sz="1800" baseline="0">
                <a:solidFill>
                  <a:srgbClr val="000000"/>
                </a:solidFill>
              </a:rPr>
              <a:t>PCl</a:t>
            </a:r>
            <a:r>
              <a:rPr lang="en-US" sz="1800">
                <a:solidFill>
                  <a:srgbClr val="000000"/>
                </a:solidFill>
              </a:rPr>
              <a:t>3</a:t>
            </a:r>
            <a:endParaRPr lang="en-US">
              <a:solidFill>
                <a:srgbClr val="000000"/>
              </a:solidFill>
            </a:endParaRPr>
          </a:p>
        </p:txBody>
      </p:sp>
      <p:sp>
        <p:nvSpPr>
          <p:cNvPr id="105479" name="Text Box 9"/>
          <p:cNvSpPr txBox="1">
            <a:spLocks noChangeArrowheads="1"/>
          </p:cNvSpPr>
          <p:nvPr/>
        </p:nvSpPr>
        <p:spPr bwMode="auto">
          <a:xfrm>
            <a:off x="7696200" y="5181600"/>
            <a:ext cx="685800" cy="376238"/>
          </a:xfrm>
          <a:prstGeom prst="rect">
            <a:avLst/>
          </a:prstGeom>
          <a:solidFill>
            <a:schemeClr val="bg1"/>
          </a:solidFill>
          <a:ln w="9525">
            <a:solidFill>
              <a:schemeClr val="bg1"/>
            </a:solidFill>
            <a:miter lim="800000"/>
            <a:headEnd/>
            <a:tailEnd/>
          </a:ln>
        </p:spPr>
        <p:txBody>
          <a:bodyPr>
            <a:spAutoFit/>
          </a:bodyPr>
          <a:lstStyle>
            <a:lvl1pPr>
              <a:defRPr sz="2400" baseline="-25000">
                <a:solidFill>
                  <a:schemeClr val="tx1"/>
                </a:solidFill>
                <a:latin typeface="Arial" charset="0"/>
                <a:ea typeface="ＭＳ Ｐゴシック" charset="0"/>
                <a:cs typeface="ＭＳ Ｐゴシック" charset="0"/>
              </a:defRPr>
            </a:lvl1pPr>
            <a:lvl2pPr marL="742950" indent="-285750">
              <a:defRPr sz="2400" baseline="-25000">
                <a:solidFill>
                  <a:schemeClr val="tx1"/>
                </a:solidFill>
                <a:latin typeface="Arial" charset="0"/>
                <a:ea typeface="ＭＳ Ｐゴシック" charset="0"/>
              </a:defRPr>
            </a:lvl2pPr>
            <a:lvl3pPr marL="1143000" indent="-228600">
              <a:defRPr sz="2400" baseline="-25000">
                <a:solidFill>
                  <a:schemeClr val="tx1"/>
                </a:solidFill>
                <a:latin typeface="Arial" charset="0"/>
                <a:ea typeface="ＭＳ Ｐゴシック" charset="0"/>
              </a:defRPr>
            </a:lvl3pPr>
            <a:lvl4pPr marL="1600200" indent="-228600">
              <a:defRPr sz="2400" baseline="-25000">
                <a:solidFill>
                  <a:schemeClr val="tx1"/>
                </a:solidFill>
                <a:latin typeface="Arial" charset="0"/>
                <a:ea typeface="ＭＳ Ｐゴシック" charset="0"/>
              </a:defRPr>
            </a:lvl4pPr>
            <a:lvl5pPr marL="2057400" indent="-228600">
              <a:defRPr sz="2400" baseline="-25000">
                <a:solidFill>
                  <a:schemeClr val="tx1"/>
                </a:solidFill>
                <a:latin typeface="Arial" charset="0"/>
                <a:ea typeface="ＭＳ Ｐゴシック" charset="0"/>
              </a:defRPr>
            </a:lvl5pPr>
            <a:lvl6pPr marL="2514600" indent="-228600" eaLnBrk="0" fontAlgn="base" hangingPunct="0">
              <a:spcBef>
                <a:spcPct val="0"/>
              </a:spcBef>
              <a:spcAft>
                <a:spcPct val="0"/>
              </a:spcAft>
              <a:defRPr sz="2400" baseline="-25000">
                <a:solidFill>
                  <a:schemeClr val="tx1"/>
                </a:solidFill>
                <a:latin typeface="Arial" charset="0"/>
                <a:ea typeface="ＭＳ Ｐゴシック" charset="0"/>
              </a:defRPr>
            </a:lvl6pPr>
            <a:lvl7pPr marL="2971800" indent="-228600" eaLnBrk="0" fontAlgn="base" hangingPunct="0">
              <a:spcBef>
                <a:spcPct val="0"/>
              </a:spcBef>
              <a:spcAft>
                <a:spcPct val="0"/>
              </a:spcAft>
              <a:defRPr sz="2400" baseline="-25000">
                <a:solidFill>
                  <a:schemeClr val="tx1"/>
                </a:solidFill>
                <a:latin typeface="Arial" charset="0"/>
                <a:ea typeface="ＭＳ Ｐゴシック" charset="0"/>
              </a:defRPr>
            </a:lvl7pPr>
            <a:lvl8pPr marL="3429000" indent="-228600" eaLnBrk="0" fontAlgn="base" hangingPunct="0">
              <a:spcBef>
                <a:spcPct val="0"/>
              </a:spcBef>
              <a:spcAft>
                <a:spcPct val="0"/>
              </a:spcAft>
              <a:defRPr sz="2400" baseline="-25000">
                <a:solidFill>
                  <a:schemeClr val="tx1"/>
                </a:solidFill>
                <a:latin typeface="Arial" charset="0"/>
                <a:ea typeface="ＭＳ Ｐゴシック" charset="0"/>
              </a:defRPr>
            </a:lvl8pPr>
            <a:lvl9pPr marL="3886200" indent="-228600" eaLnBrk="0" fontAlgn="base" hangingPunct="0">
              <a:spcBef>
                <a:spcPct val="0"/>
              </a:spcBef>
              <a:spcAft>
                <a:spcPct val="0"/>
              </a:spcAft>
              <a:defRPr sz="2400" baseline="-25000">
                <a:solidFill>
                  <a:schemeClr val="tx1"/>
                </a:solidFill>
                <a:latin typeface="Arial" charset="0"/>
                <a:ea typeface="ＭＳ Ｐゴシック" charset="0"/>
              </a:defRPr>
            </a:lvl9pPr>
          </a:lstStyle>
          <a:p>
            <a:pPr defTabSz="914400" eaLnBrk="0" fontAlgn="base" hangingPunct="0">
              <a:spcBef>
                <a:spcPct val="50000"/>
              </a:spcBef>
              <a:spcAft>
                <a:spcPct val="0"/>
              </a:spcAft>
            </a:pPr>
            <a:r>
              <a:rPr lang="en-US" sz="1800" baseline="0">
                <a:solidFill>
                  <a:srgbClr val="000000"/>
                </a:solidFill>
              </a:rPr>
              <a:t>H</a:t>
            </a:r>
            <a:r>
              <a:rPr lang="en-US" sz="1800">
                <a:solidFill>
                  <a:srgbClr val="000000"/>
                </a:solidFill>
              </a:rPr>
              <a:t>2</a:t>
            </a:r>
            <a:r>
              <a:rPr lang="en-US" sz="1800" baseline="0">
                <a:solidFill>
                  <a:srgbClr val="000000"/>
                </a:solidFill>
              </a:rPr>
              <a:t>S</a:t>
            </a:r>
            <a:endParaRPr lang="en-US">
              <a:solidFill>
                <a:srgbClr val="000000"/>
              </a:solidFill>
            </a:endParaRPr>
          </a:p>
        </p:txBody>
      </p:sp>
    </p:spTree>
    <p:extLst>
      <p:ext uri="{BB962C8B-B14F-4D97-AF65-F5344CB8AC3E}">
        <p14:creationId xmlns:p14="http://schemas.microsoft.com/office/powerpoint/2010/main" val="19268430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Rectangle 2"/>
          <p:cNvSpPr>
            <a:spLocks noGrp="1" noChangeArrowheads="1"/>
          </p:cNvSpPr>
          <p:nvPr>
            <p:ph type="title"/>
          </p:nvPr>
        </p:nvSpPr>
        <p:spPr/>
        <p:txBody>
          <a:bodyPr/>
          <a:lstStyle/>
          <a:p>
            <a:pPr eaLnBrk="1" hangingPunct="1"/>
            <a:r>
              <a:rPr lang="en-US">
                <a:latin typeface="Arial" charset="0"/>
                <a:ea typeface="ＭＳ Ｐゴシック" charset="0"/>
              </a:rPr>
              <a:t>Discussion Notes</a:t>
            </a:r>
          </a:p>
        </p:txBody>
      </p:sp>
      <p:sp>
        <p:nvSpPr>
          <p:cNvPr id="107522" name="Rectangle 3"/>
          <p:cNvSpPr>
            <a:spLocks noGrp="1" noChangeArrowheads="1"/>
          </p:cNvSpPr>
          <p:nvPr>
            <p:ph type="body" idx="1"/>
          </p:nvPr>
        </p:nvSpPr>
        <p:spPr>
          <a:xfrm>
            <a:off x="1295400" y="1981200"/>
            <a:ext cx="7162800" cy="3657600"/>
          </a:xfrm>
        </p:spPr>
        <p:txBody>
          <a:bodyPr/>
          <a:lstStyle/>
          <a:p>
            <a:pPr marL="0" indent="0" eaLnBrk="1" hangingPunct="1">
              <a:lnSpc>
                <a:spcPct val="90000"/>
              </a:lnSpc>
            </a:pPr>
            <a:r>
              <a:rPr lang="en-US" sz="2400">
                <a:latin typeface="Palatino" charset="0"/>
                <a:ea typeface="ＭＳ Ｐゴシック" charset="0"/>
              </a:rPr>
              <a:t>The HONC 1234 rule and the octet rule both help you figure out Lewis dot structures and structural formulas.</a:t>
            </a:r>
          </a:p>
          <a:p>
            <a:pPr marL="0" indent="0" eaLnBrk="1" hangingPunct="1">
              <a:lnSpc>
                <a:spcPct val="90000"/>
              </a:lnSpc>
            </a:pPr>
            <a:endParaRPr lang="en-US" sz="1200">
              <a:latin typeface="Palatino" charset="0"/>
              <a:ea typeface="ＭＳ Ｐゴシック" charset="0"/>
            </a:endParaRPr>
          </a:p>
          <a:p>
            <a:pPr marL="0" indent="0" eaLnBrk="1" hangingPunct="1">
              <a:lnSpc>
                <a:spcPct val="90000"/>
              </a:lnSpc>
            </a:pPr>
            <a:r>
              <a:rPr lang="en-US" sz="2400">
                <a:latin typeface="Palatino" charset="0"/>
                <a:ea typeface="ＭＳ Ｐゴシック" charset="0"/>
              </a:rPr>
              <a:t>Both the HONC 1234 rule and the octet rule can be satisfied by using double and triple bonds appropriately.</a:t>
            </a:r>
          </a:p>
          <a:p>
            <a:pPr marL="0" indent="0" eaLnBrk="1" hangingPunct="1">
              <a:lnSpc>
                <a:spcPct val="90000"/>
              </a:lnSpc>
            </a:pPr>
            <a:endParaRPr lang="en-US" sz="1200">
              <a:latin typeface="Palatino" charset="0"/>
              <a:ea typeface="ＭＳ Ｐゴシック" charset="0"/>
            </a:endParaRPr>
          </a:p>
          <a:p>
            <a:pPr marL="0" indent="0" eaLnBrk="1" hangingPunct="1">
              <a:lnSpc>
                <a:spcPct val="90000"/>
              </a:lnSpc>
            </a:pPr>
            <a:r>
              <a:rPr lang="en-US" sz="2400">
                <a:latin typeface="Palatino" charset="0"/>
                <a:ea typeface="ＭＳ Ｐゴシック" charset="0"/>
              </a:rPr>
              <a:t>It is not possible to create a triple-bonded oxygen compound, according to the HONC rule.</a:t>
            </a:r>
          </a:p>
          <a:p>
            <a:pPr marL="0" indent="0" eaLnBrk="1" hangingPunct="1">
              <a:lnSpc>
                <a:spcPct val="90000"/>
              </a:lnSpc>
            </a:pPr>
            <a:endParaRPr lang="en-US" sz="1200">
              <a:latin typeface="Palatino" charset="0"/>
              <a:ea typeface="ＭＳ Ｐゴシック" charset="0"/>
            </a:endParaRPr>
          </a:p>
          <a:p>
            <a:pPr marL="0" indent="0" eaLnBrk="1" hangingPunct="1">
              <a:lnSpc>
                <a:spcPct val="90000"/>
              </a:lnSpc>
            </a:pPr>
            <a:r>
              <a:rPr lang="en-US" sz="2400">
                <a:latin typeface="Palatino" charset="0"/>
                <a:ea typeface="ＭＳ Ｐゴシック" charset="0"/>
              </a:rPr>
              <a:t>There are exceptions to the bonding rules laid out here.</a:t>
            </a:r>
            <a:endParaRPr lang="en-US" b="1">
              <a:latin typeface="Palatino" charset="0"/>
              <a:ea typeface="ＭＳ Ｐゴシック" charset="0"/>
            </a:endParaRPr>
          </a:p>
        </p:txBody>
      </p:sp>
    </p:spTree>
    <p:extLst>
      <p:ext uri="{BB962C8B-B14F-4D97-AF65-F5344CB8AC3E}">
        <p14:creationId xmlns:p14="http://schemas.microsoft.com/office/powerpoint/2010/main" val="95905250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Rectangle 2"/>
          <p:cNvSpPr>
            <a:spLocks noGrp="1" noChangeArrowheads="1"/>
          </p:cNvSpPr>
          <p:nvPr>
            <p:ph type="title"/>
          </p:nvPr>
        </p:nvSpPr>
        <p:spPr/>
        <p:txBody>
          <a:bodyPr/>
          <a:lstStyle/>
          <a:p>
            <a:pPr eaLnBrk="1" hangingPunct="1"/>
            <a:r>
              <a:rPr lang="en-US">
                <a:latin typeface="Arial" charset="0"/>
                <a:ea typeface="ＭＳ Ｐゴシック" charset="0"/>
              </a:rPr>
              <a:t>Wrap Up</a:t>
            </a:r>
          </a:p>
        </p:txBody>
      </p:sp>
      <p:sp>
        <p:nvSpPr>
          <p:cNvPr id="109570" name="Rectangle 3"/>
          <p:cNvSpPr>
            <a:spLocks noGrp="1" noChangeArrowheads="1"/>
          </p:cNvSpPr>
          <p:nvPr>
            <p:ph type="body" idx="1"/>
          </p:nvPr>
        </p:nvSpPr>
        <p:spPr>
          <a:xfrm>
            <a:off x="1295400" y="2057400"/>
            <a:ext cx="7315200" cy="3962400"/>
          </a:xfrm>
        </p:spPr>
        <p:txBody>
          <a:bodyPr/>
          <a:lstStyle/>
          <a:p>
            <a:pPr marL="0" indent="0" eaLnBrk="1" hangingPunct="1"/>
            <a:r>
              <a:rPr lang="en-US" sz="2400">
                <a:latin typeface="Palatino" charset="0"/>
                <a:ea typeface="ＭＳ Ｐゴシック" charset="0"/>
              </a:rPr>
              <a:t>How do atoms bond to form molecules?</a:t>
            </a:r>
          </a:p>
          <a:p>
            <a:pPr marL="457200" lvl="1" indent="-342900" eaLnBrk="1" hangingPunct="1"/>
            <a:r>
              <a:rPr lang="en-US" sz="2400">
                <a:latin typeface="Palatino" charset="0"/>
                <a:ea typeface="ＭＳ Ｐゴシック" charset="0"/>
              </a:rPr>
              <a:t>Elements form covalent bonds by sharing electrons until each atom has eight valence electrons. This is called the octet rule. Hydrogen is an exception. It forms bonds such that it has two valence electrons.</a:t>
            </a:r>
          </a:p>
          <a:p>
            <a:pPr marL="457200" lvl="1" indent="-342900" eaLnBrk="1" hangingPunct="1"/>
            <a:r>
              <a:rPr lang="en-US" sz="2400">
                <a:latin typeface="Palatino" charset="0"/>
                <a:ea typeface="ＭＳ Ｐゴシック" charset="0"/>
              </a:rPr>
              <a:t>Atoms can form double and triple bonds to satisfy the octet rule.</a:t>
            </a:r>
          </a:p>
          <a:p>
            <a:pPr marL="457200" lvl="1" indent="-342900" eaLnBrk="1" hangingPunct="1"/>
            <a:r>
              <a:rPr lang="en-US" sz="2400">
                <a:latin typeface="Palatino" charset="0"/>
                <a:ea typeface="ＭＳ Ｐゴシック" charset="0"/>
              </a:rPr>
              <a:t>When covalent bonds form, each atom resembles a noble gas in its electron configuration.</a:t>
            </a:r>
            <a:endParaRPr lang="en-US">
              <a:latin typeface="Palatino" charset="0"/>
              <a:ea typeface="ＭＳ Ｐゴシック" charset="0"/>
            </a:endParaRPr>
          </a:p>
        </p:txBody>
      </p:sp>
    </p:spTree>
    <p:extLst>
      <p:ext uri="{BB962C8B-B14F-4D97-AF65-F5344CB8AC3E}">
        <p14:creationId xmlns:p14="http://schemas.microsoft.com/office/powerpoint/2010/main" val="137549930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Palatino"/>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25000" smtClean="0">
            <a:ln>
              <a:noFill/>
            </a:ln>
            <a:solidFill>
              <a:schemeClr val="tx1"/>
            </a:solidFill>
            <a:effectLst/>
            <a:latin typeface="Arial" charset="0"/>
            <a:ea typeface="ＭＳ Ｐゴシック" pitchFamily="4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25000" smtClean="0">
            <a:ln>
              <a:noFill/>
            </a:ln>
            <a:solidFill>
              <a:schemeClr val="tx1"/>
            </a:solidFill>
            <a:effectLst/>
            <a:latin typeface="Arial" charset="0"/>
            <a:ea typeface="ＭＳ Ｐゴシック" pitchFamily="48"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TotalTime>
  <Words>375</Words>
  <Application>Microsoft Macintosh PowerPoint</Application>
  <PresentationFormat>On-screen Show (4:3)</PresentationFormat>
  <Paragraphs>51</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Blank Presentation</vt:lpstr>
      <vt:lpstr>Living By Chemistry SECOND EDITION</vt:lpstr>
      <vt:lpstr>Lesson 32: Eight is Enough</vt:lpstr>
      <vt:lpstr>ChemCatalyst</vt:lpstr>
      <vt:lpstr>Key Question</vt:lpstr>
      <vt:lpstr>You will be able to:</vt:lpstr>
      <vt:lpstr>Prepare for the Activity</vt:lpstr>
      <vt:lpstr>Prepare for the Activity (cont.)</vt:lpstr>
      <vt:lpstr>Discussion Notes</vt:lpstr>
      <vt:lpstr>Wrap Up</vt:lpstr>
      <vt:lpstr>Check-In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32: Eight is Enough</dc:title>
  <dc:creator>Matthew Belford</dc:creator>
  <cp:lastModifiedBy>Jeffrey Dowling</cp:lastModifiedBy>
  <cp:revision>4</cp:revision>
  <dcterms:created xsi:type="dcterms:W3CDTF">2014-12-05T21:15:46Z</dcterms:created>
  <dcterms:modified xsi:type="dcterms:W3CDTF">2015-06-10T22:53:57Z</dcterms:modified>
</cp:coreProperties>
</file>