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A998C-AA6B-A445-BFD5-F2AED7BBA4E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0263B-F5C6-7D43-BD4B-B59CF5EBB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7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B79365-A238-FF48-A8EC-9C03ED428499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5F8431-AD7D-1C44-AAB0-FC58B0B778D0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07A331-1296-434E-8857-BC5007A7D93D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1B744D-5ED0-9548-B42F-082315DB58FE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B0C5AF-8527-F245-8682-558682BAE0D2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FD09D6-583E-9042-B174-7DE82AB7DFD0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348B585-5C58-AD4B-ABC1-1A8AB921C82D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76DCB2-26F3-5440-B69C-7352086FFF8B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2AE47F-9B46-3A40-B9F1-EA55ED0A33CF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17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18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30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0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6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7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0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890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5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8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9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316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35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144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</a:t>
            </a:r>
            <a:r>
              <a:rPr lang="en-US" sz="20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971" y="27432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A32561"/>
                </a:solidFill>
                <a:ea typeface="ＭＳ Ｐゴシック" charset="0"/>
              </a:rPr>
              <a:t>Unit 2: SMELLS</a:t>
            </a:r>
          </a:p>
          <a:p>
            <a:pPr marL="0" indent="0" eaLnBrk="1" hangingPunct="1"/>
            <a:r>
              <a:rPr lang="en-US" dirty="0">
                <a:solidFill>
                  <a:srgbClr val="A32561"/>
                </a:solidFill>
                <a:ea typeface="ＭＳ Ｐゴシック" charset="0"/>
              </a:rPr>
              <a:t>Molecular Structure and Properties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44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30: </a:t>
            </a:r>
            <a:r>
              <a:rPr lang="en-US" dirty="0">
                <a:latin typeface="Arial" charset="0"/>
                <a:ea typeface="ＭＳ Ｐゴシック" charset="0"/>
              </a:rPr>
              <a:t>HONC if You Like 	Molecules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Bonding Tendencies</a:t>
            </a:r>
          </a:p>
        </p:txBody>
      </p:sp>
    </p:spTree>
    <p:extLst>
      <p:ext uri="{BB962C8B-B14F-4D97-AF65-F5344CB8AC3E}">
        <p14:creationId xmlns:p14="http://schemas.microsoft.com/office/powerpoint/2010/main" val="122642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Examine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these molecules. </a:t>
            </a:r>
            <a:r>
              <a:rPr lang="en-US" sz="2400" dirty="0">
                <a:latin typeface="Palatino" charset="0"/>
                <a:ea typeface="ＭＳ Ｐゴシック" charset="0"/>
              </a:rPr>
              <a:t>What patterns do you see in the bonding of atoms of hydrogen, oxygen, carbon, and nitrogen?</a:t>
            </a:r>
            <a:endParaRPr lang="en-US" dirty="0">
              <a:latin typeface="Palatino" charset="0"/>
              <a:ea typeface="ＭＳ Ｐゴシック" charset="0"/>
            </a:endParaRPr>
          </a:p>
        </p:txBody>
      </p:sp>
      <p:pic>
        <p:nvPicPr>
          <p:cNvPr id="56323" name="Picture 4" descr="LBCTG_SME_989_0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038600"/>
            <a:ext cx="3049588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Picture 5" descr="LBCTG_SME_989_0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733800"/>
            <a:ext cx="250825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47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are the rules for drawing structural formulas?</a:t>
            </a:r>
          </a:p>
        </p:txBody>
      </p:sp>
    </p:spTree>
    <p:extLst>
      <p:ext uri="{BB962C8B-B14F-4D97-AF65-F5344CB8AC3E}">
        <p14:creationId xmlns:p14="http://schemas.microsoft.com/office/powerpoint/2010/main" val="80497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create accurate structural formulas from molecular formulas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identify and differentiate between isomers and molecules oriented differently in space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explain and utilize the HONC 1234 rule</a:t>
            </a:r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16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91775"/>
            <a:ext cx="7315200" cy="3886200"/>
          </a:xfrm>
        </p:spPr>
        <p:txBody>
          <a:bodyPr/>
          <a:lstStyle/>
          <a:p>
            <a:pPr marL="114300" lvl="1" indent="0" eaLnBrk="1" hangingPunct="1">
              <a:buFont typeface="Times" charset="0"/>
              <a:buNone/>
            </a:pPr>
            <a:r>
              <a:rPr lang="en-US" sz="2400" dirty="0">
                <a:latin typeface="Palatino" charset="0"/>
                <a:ea typeface="ＭＳ Ｐゴシック" charset="0"/>
              </a:rPr>
              <a:t>Work in pairs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.</a:t>
            </a:r>
          </a:p>
          <a:p>
            <a:pPr marL="114300" lvl="1" indent="0" eaLnBrk="1" hangingPunct="1">
              <a:buFont typeface="Times" charset="0"/>
              <a:buNone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Examine the HONC, 1234 Rule</a:t>
            </a:r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 dirty="0">
              <a:latin typeface="Palatino" charset="0"/>
              <a:ea typeface="ＭＳ Ｐゴシック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746623"/>
              </p:ext>
            </p:extLst>
          </p:nvPr>
        </p:nvGraphicFramePr>
        <p:xfrm>
          <a:off x="1471101" y="307466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998"/>
                <a:gridCol w="544106"/>
                <a:gridCol w="42268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Hydrogen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Oxygen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Nitrogen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Carbon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56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HONC 1234 rule is a way to remember the bonding tendencies of hydrogen, oxygen, nitrogen, and carbon atoms in molecules. Hydrogen tends to form one bond, oxygen two, nitrogen three and carbon four.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When trying to decide whether two structures represent the same molecule, you must check how the atoms are connected.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17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are the rules for drawing structural formulas?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HONC 1234 rule indicates how many times hydrogen, oxygen, nitrogen, and carbon atoms tend to bond.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When a molecule is oriented differently in space, it is still the same molecule.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99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533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Will any of the molecules shown on the following slide have similar smells? Explain your thinking.</a:t>
            </a:r>
            <a:endParaRPr lang="en-US" sz="20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 b="1">
              <a:latin typeface="Palatino" charset="0"/>
              <a:ea typeface="ＭＳ Ｐゴシック" charset="0"/>
            </a:endParaRPr>
          </a:p>
        </p:txBody>
      </p:sp>
      <p:pic>
        <p:nvPicPr>
          <p:cNvPr id="68611" name="Picture 30" descr="LBCTG_SME_989_0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76600"/>
            <a:ext cx="3505200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2" name="Picture 31" descr="LBCTG_SME_989_04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971800"/>
            <a:ext cx="1109663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3" name="Picture 32" descr="LBCTG_SME_989_0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18"/>
          <a:stretch>
            <a:fillRect/>
          </a:stretch>
        </p:blipFill>
        <p:spPr bwMode="auto">
          <a:xfrm>
            <a:off x="1981200" y="4800600"/>
            <a:ext cx="30480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39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252</Words>
  <Application>Microsoft Office PowerPoint</Application>
  <PresentationFormat>On-screen Show (4:3)</PresentationFormat>
  <Paragraphs>46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Living By Chemistry SECOND EDITION</vt:lpstr>
      <vt:lpstr>Lesson 30: HONC if You Like  Molecules</vt:lpstr>
      <vt:lpstr>ChemCatalyst</vt:lpstr>
      <vt:lpstr>Key Question</vt:lpstr>
      <vt:lpstr>You will be able to:</vt:lpstr>
      <vt:lpstr>Prepare for the Activity</vt:lpstr>
      <vt:lpstr>Discussion Notes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30: HONC if You Like  Molecules</dc:title>
  <dc:creator>Matthew Belford</dc:creator>
  <cp:lastModifiedBy>00, 00</cp:lastModifiedBy>
  <cp:revision>7</cp:revision>
  <dcterms:created xsi:type="dcterms:W3CDTF">2014-12-05T21:14:50Z</dcterms:created>
  <dcterms:modified xsi:type="dcterms:W3CDTF">2017-10-05T12:05:44Z</dcterms:modified>
</cp:coreProperties>
</file>