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9CA86-FF3C-4948-A337-014D68CEF831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6A33B-DC04-BA4B-9E2F-D048C9B1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3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060213-1675-0B48-899C-2B0C6518A212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BF0EBD-1049-E84C-8412-E9012E381972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621974-A791-7A47-8323-F4777F4AE76F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F44AA2-EB25-1948-A40F-0EF6D4DE1E27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2142BD-9CD3-4C44-961A-64774BBBEF75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D731C1-905B-C248-9DEF-F6A6627C72F1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CBAE80-8789-5449-8D7E-9DF982DF9EB6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3C9003-C7E2-6045-B7EE-EF51FC95EBAF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124C4F-52CE-E843-A3DD-232E849465F4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5874B6-D1DB-7C4F-8B6B-D7C3850EF377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D2CAAB-51E4-F84B-9A01-DFAFC0C9A6EB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9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1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640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2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8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3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1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887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47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3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2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Many elements are found in nature only in combination with other atoms in compounds.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While you cannot make gold by moving electrons, you can plate thin layers of gold onto jewelry.</a:t>
            </a:r>
            <a:endParaRPr lang="en-US" sz="24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4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866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extract an element from a compound?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Atoms are not destroyed when they combine to form compounds. Matter is conserved.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Ions are simply atoms or groups of atoms with charges on them because they either are missing electrons or have extra electrons.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Elements can be extracted from ionic compounds by moving electrons between atoms.</a:t>
            </a:r>
            <a:endParaRPr lang="en-US" sz="20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68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05600" cy="37338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is required to transform CuCl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into Cu(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)?</a:t>
            </a:r>
          </a:p>
          <a:p>
            <a:pPr marL="457200" indent="-457200" eaLnBrk="1" hangingPunct="1">
              <a:buFontTx/>
              <a:buAutoNum type="arabicPeriod"/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is required to transform CuCl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into Au(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)?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78851" name="Rectangle 27"/>
          <p:cNvSpPr>
            <a:spLocks noChangeArrowheads="1"/>
          </p:cNvSpPr>
          <p:nvPr/>
        </p:nvSpPr>
        <p:spPr bwMode="auto">
          <a:xfrm>
            <a:off x="1371600" y="3124200"/>
            <a:ext cx="640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1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27: Electrons on the Move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Electroplating Metals</a:t>
            </a:r>
          </a:p>
        </p:txBody>
      </p:sp>
    </p:spTree>
    <p:extLst>
      <p:ext uri="{BB962C8B-B14F-4D97-AF65-F5344CB8AC3E}">
        <p14:creationId xmlns:p14="http://schemas.microsoft.com/office/powerpoint/2010/main" val="392940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3886200" cy="1371600"/>
          </a:xfrm>
        </p:spPr>
        <p:txBody>
          <a:bodyPr/>
          <a:lstStyle/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1. What is the charge on the copper ions in this copper chloride compound?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1600">
              <a:latin typeface="Palatino" charset="0"/>
              <a:ea typeface="ＭＳ Ｐゴシック" charset="0"/>
            </a:endParaRPr>
          </a:p>
        </p:txBody>
      </p:sp>
      <p:pic>
        <p:nvPicPr>
          <p:cNvPr id="60419" name="Picture 8" descr="LBCTG_ALC_988_2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1"/>
          <a:stretch>
            <a:fillRect/>
          </a:stretch>
        </p:blipFill>
        <p:spPr bwMode="auto">
          <a:xfrm>
            <a:off x="4724400" y="1905000"/>
            <a:ext cx="39624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Text Box 9"/>
          <p:cNvSpPr txBox="1">
            <a:spLocks noChangeArrowheads="1"/>
          </p:cNvSpPr>
          <p:nvPr/>
        </p:nvSpPr>
        <p:spPr bwMode="auto">
          <a:xfrm>
            <a:off x="4191000" y="4191000"/>
            <a:ext cx="1752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Copper and chlorine atoms combine to form copper (II) chloride.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0421" name="Text Box 10"/>
          <p:cNvSpPr txBox="1">
            <a:spLocks noChangeArrowheads="1"/>
          </p:cNvSpPr>
          <p:nvPr/>
        </p:nvSpPr>
        <p:spPr bwMode="auto">
          <a:xfrm>
            <a:off x="1219200" y="4876800"/>
            <a:ext cx="3063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0422" name="Rectangle 11"/>
          <p:cNvSpPr>
            <a:spLocks noChangeArrowheads="1"/>
          </p:cNvSpPr>
          <p:nvPr/>
        </p:nvSpPr>
        <p:spPr bwMode="auto">
          <a:xfrm>
            <a:off x="1295400" y="31242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2. How do you think we could get solid copper from a sample of copper (II) sulfate, CuSO</a:t>
            </a:r>
            <a:r>
              <a:rPr lang="en-US" sz="2000" baseline="-25000" dirty="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017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extract an element from a compound?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8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assemble an electroplating apparatus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how to extract elemental metal from an ionic compound through electroplating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623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Lab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656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 Wear safety goggles at all times.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solution contains acid, which is corrosive. Before handling the nickel strip, rinse it with water.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pic>
        <p:nvPicPr>
          <p:cNvPr id="66563" name="Picture 7" descr="LBCSE_941_01_288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25"/>
          <a:stretch>
            <a:fillRect/>
          </a:stretch>
        </p:blipFill>
        <p:spPr bwMode="auto">
          <a:xfrm>
            <a:off x="2590800" y="3657600"/>
            <a:ext cx="396240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68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1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  <a:noFill/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It is possible to transform metal cations in solution into neutral metal atoms, using electricity.</a:t>
            </a:r>
            <a:endParaRPr lang="en-US" b="1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3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8" descr="LBCTG_ALC_988_2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11"/>
          <a:stretch>
            <a:fillRect/>
          </a:stretch>
        </p:blipFill>
        <p:spPr bwMode="auto">
          <a:xfrm>
            <a:off x="1295400" y="3276600"/>
            <a:ext cx="464820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Aqueous copper (II) sulfate, CuSO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), is really copper cations, Cu</a:t>
            </a:r>
            <a:r>
              <a:rPr lang="en-US" sz="2400" baseline="30000">
                <a:latin typeface="Palatino" charset="0"/>
                <a:ea typeface="ＭＳ Ｐゴシック" charset="0"/>
              </a:rPr>
              <a:t>2+</a:t>
            </a:r>
            <a:r>
              <a:rPr lang="en-US" sz="2400">
                <a:latin typeface="Palatino" charset="0"/>
                <a:ea typeface="ＭＳ Ｐゴシック" charset="0"/>
              </a:rPr>
              <a:t>, and sulfate anions, 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 baseline="30000">
                <a:latin typeface="Palatino" charset="0"/>
                <a:ea typeface="ＭＳ Ｐゴシック" charset="0"/>
              </a:rPr>
              <a:t>2–</a:t>
            </a:r>
            <a:r>
              <a:rPr lang="en-US" sz="2400">
                <a:latin typeface="Palatino" charset="0"/>
                <a:ea typeface="ＭＳ Ｐゴシック" charset="0"/>
              </a:rPr>
              <a:t>.</a:t>
            </a:r>
            <a:endParaRPr lang="en-US" b="1">
              <a:latin typeface="Arial" charset="0"/>
              <a:ea typeface="ＭＳ Ｐゴシック" charset="0"/>
            </a:endParaRPr>
          </a:p>
        </p:txBody>
      </p:sp>
      <p:sp>
        <p:nvSpPr>
          <p:cNvPr id="70660" name="Text Box 9"/>
          <p:cNvSpPr txBox="1">
            <a:spLocks noChangeArrowheads="1"/>
          </p:cNvSpPr>
          <p:nvPr/>
        </p:nvSpPr>
        <p:spPr bwMode="auto">
          <a:xfrm>
            <a:off x="6248400" y="4953000"/>
            <a:ext cx="1828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</a:rPr>
              <a:t>Before connecting to the battery</a:t>
            </a:r>
            <a:endParaRPr lang="en-US" baseline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6" descr="LBCTG_ALC_988_2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31"/>
          <a:stretch>
            <a:fillRect/>
          </a:stretch>
        </p:blipFill>
        <p:spPr bwMode="auto">
          <a:xfrm>
            <a:off x="3733800" y="3287713"/>
            <a:ext cx="4724400" cy="288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Once the battery is hooked up, one nickel strip has a positive charge, and the other has a negative charge.</a:t>
            </a:r>
            <a:endParaRPr lang="en-US" sz="2400">
              <a:latin typeface="Minion Pro" charset="0"/>
              <a:ea typeface="ＭＳ Ｐゴシック" charset="0"/>
            </a:endParaRPr>
          </a:p>
        </p:txBody>
      </p:sp>
      <p:sp>
        <p:nvSpPr>
          <p:cNvPr id="72708" name="Text Box 7"/>
          <p:cNvSpPr txBox="1">
            <a:spLocks noChangeArrowheads="1"/>
          </p:cNvSpPr>
          <p:nvPr/>
        </p:nvSpPr>
        <p:spPr bwMode="auto">
          <a:xfrm>
            <a:off x="1371600" y="54102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</a:rPr>
              <a:t>After connecting to the battery</a:t>
            </a:r>
          </a:p>
        </p:txBody>
      </p:sp>
    </p:spTree>
    <p:extLst>
      <p:ext uri="{BB962C8B-B14F-4D97-AF65-F5344CB8AC3E}">
        <p14:creationId xmlns:p14="http://schemas.microsoft.com/office/powerpoint/2010/main" val="426116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384</Words>
  <Application>Microsoft Macintosh PowerPoint</Application>
  <PresentationFormat>On-screen Show (4:3)</PresentationFormat>
  <Paragraphs>51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Living By Chemistry SECOND EDITION</vt:lpstr>
      <vt:lpstr>Lesson 27: Electrons on the Move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27: Electrons on the Move</dc:title>
  <dc:creator>Matthew Belford</dc:creator>
  <cp:lastModifiedBy>Jeffrey Dowling</cp:lastModifiedBy>
  <cp:revision>5</cp:revision>
  <dcterms:created xsi:type="dcterms:W3CDTF">2014-12-05T20:59:03Z</dcterms:created>
  <dcterms:modified xsi:type="dcterms:W3CDTF">2015-06-10T22:29:46Z</dcterms:modified>
</cp:coreProperties>
</file>