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AFB8C-4FB6-104A-B9B8-30FF9B0C6805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42E61-C62D-994B-AE1E-72356B5A6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1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C76D77-8278-194F-A99A-B0EB4F39E5EF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DB9C10-93BD-5442-A4BB-B79515773019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03B1C1-99E9-9142-B12A-C778562EA848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34C0C5-CED9-A641-9C28-21577F89745E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D4B5AD-DA27-674F-ACCF-96D68C536962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F6492F-20E7-8644-955C-6F64DF4D31CA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5AA3F1-2978-324B-B86E-F7B4A2DF43B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50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E0DE83-50F6-0045-AB86-59D60B1F146C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60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D1421E-447F-BA41-9AD9-6D70909F9A3E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ABD60A-3D10-B54E-BBF6-5E19C655ABD3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7C28BE-F3F0-BA45-8382-3A0860916761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AA895F-F213-744E-ACE4-AAE7E761C50A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9E010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4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7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1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6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946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8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50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885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31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7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 dirty="0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07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Solubility and Conductivity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pic>
        <p:nvPicPr>
          <p:cNvPr id="23555" name="Picture 4" descr="LBCTG_ALC_988_24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43"/>
          <a:stretch>
            <a:fillRect/>
          </a:stretch>
        </p:blipFill>
        <p:spPr bwMode="auto">
          <a:xfrm>
            <a:off x="1219200" y="2514600"/>
            <a:ext cx="69342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02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 can place all the substances tested into one of the four categories.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Soluble: </a:t>
            </a:r>
            <a:r>
              <a:rPr lang="en-US" sz="2400">
                <a:latin typeface="Arial" charset="0"/>
                <a:ea typeface="ＭＳ Ｐゴシック" charset="0"/>
              </a:rPr>
              <a:t>Describes a substance that is capable of being dissolved in another substance.</a:t>
            </a: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Insoluble: </a:t>
            </a:r>
            <a:r>
              <a:rPr lang="en-US" sz="2400">
                <a:latin typeface="Arial" charset="0"/>
                <a:ea typeface="ＭＳ Ｐゴシック" charset="0"/>
              </a:rPr>
              <a:t>Describes a substance that is incapable of being dissolved in another substance.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25603" name="AutoShape 6"/>
          <p:cNvSpPr>
            <a:spLocks noChangeArrowheads="1"/>
          </p:cNvSpPr>
          <p:nvPr/>
        </p:nvSpPr>
        <p:spPr bwMode="auto">
          <a:xfrm>
            <a:off x="1143000" y="3200400"/>
            <a:ext cx="7315200" cy="2057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12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substances be sorted into general categories?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Not all substances dissolve in water.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Not all substances conduct electricity.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Solid metals and metal–nonmetal compounds dissolved in water conduct electricity.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603625" y="5641975"/>
            <a:ext cx="765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 defTabSz="914400" fontAlgn="base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</a:pPr>
            <a:endParaRPr lang="en-US" sz="28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30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581400"/>
          </a:xfrm>
        </p:spPr>
        <p:txBody>
          <a:bodyPr/>
          <a:lstStyle/>
          <a:p>
            <a:pPr marL="0" indent="0" eaLnBrk="1" hangingPunct="1"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Predict whether MgSO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), commonly known as Epsom salts, will conduct electricity. State your reasoning.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>
              <a:tabLst>
                <a:tab pos="457200" algn="l"/>
              </a:tabLst>
            </a:pP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7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25: You Light Up My Life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Classifying Substances</a:t>
            </a:r>
          </a:p>
        </p:txBody>
      </p:sp>
    </p:spTree>
    <p:extLst>
      <p:ext uri="{BB962C8B-B14F-4D97-AF65-F5344CB8AC3E}">
        <p14:creationId xmlns:p14="http://schemas.microsoft.com/office/powerpoint/2010/main" val="1697278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If you were to drop a spoonful of salt, NaCl, into a glass of water, what would happen?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If you were to drop a gold ring into a glass of water, what would happen?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do you think is different about the atoms of these two substances? Why do you suppose the gold atoms don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break apart?</a:t>
            </a:r>
            <a:endParaRPr lang="en-US" altLang="ja-JP" sz="2400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2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substances be sorted into general categories?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7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classify substances into four categories based on solubility and conductivity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difference between the terms </a:t>
            </a:r>
            <a:r>
              <a:rPr lang="en-US" sz="2400" i="1">
                <a:latin typeface="Palatino" charset="0"/>
                <a:ea typeface="ＭＳ Ｐゴシック" charset="0"/>
              </a:rPr>
              <a:t>soluble </a:t>
            </a:r>
            <a:r>
              <a:rPr lang="en-US" sz="2400">
                <a:latin typeface="Palatino" charset="0"/>
                <a:ea typeface="ＭＳ Ｐゴシック" charset="0"/>
              </a:rPr>
              <a:t>and </a:t>
            </a:r>
            <a:r>
              <a:rPr lang="en-US" sz="2400" i="1">
                <a:latin typeface="Palatino" charset="0"/>
                <a:ea typeface="ＭＳ Ｐゴシック" charset="0"/>
              </a:rPr>
              <a:t>insoluble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begin to describe the atomic makeup of substances based on whether they are soluble and/or conduct electricity</a:t>
            </a:r>
          </a:p>
        </p:txBody>
      </p:sp>
    </p:spTree>
    <p:extLst>
      <p:ext uri="{BB962C8B-B14F-4D97-AF65-F5344CB8AC3E}">
        <p14:creationId xmlns:p14="http://schemas.microsoft.com/office/powerpoint/2010/main" val="413806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886200"/>
          </a:xfrm>
        </p:spPr>
        <p:txBody>
          <a:bodyPr/>
          <a:lstStyle/>
          <a:p>
            <a:pPr marL="0" indent="0" eaLnBrk="1" hangingPunct="1"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  <a:p>
            <a:pPr marL="0" indent="0" eaLnBrk="1" hangingPunct="1"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Wear safety goggles at all times during the lab.</a:t>
            </a: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tabLst>
                <a:tab pos="457200" algn="l"/>
              </a:tabLst>
            </a:pP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tabLst>
                <a:tab pos="457200" algn="l"/>
              </a:tabLst>
            </a:pPr>
            <a:r>
              <a:rPr lang="en-US" sz="2400" b="1">
                <a:latin typeface="Arial" charset="0"/>
                <a:ea typeface="ＭＳ Ｐゴシック" charset="0"/>
              </a:rPr>
              <a:t>Dissolve: </a:t>
            </a:r>
            <a:r>
              <a:rPr lang="en-US" sz="2400">
                <a:latin typeface="Arial" charset="0"/>
                <a:ea typeface="ＭＳ Ｐゴシック" charset="0"/>
              </a:rPr>
              <a:t>To disperse evenly into another substance. For example, a solid can dissolve in a liquid.</a:t>
            </a:r>
          </a:p>
          <a:p>
            <a:pPr marL="0" indent="0" eaLnBrk="1" hangingPunct="1">
              <a:tabLst>
                <a:tab pos="457200" algn="l"/>
              </a:tabLst>
            </a:pPr>
            <a:r>
              <a:rPr lang="en-US" sz="2400" b="1">
                <a:latin typeface="Arial" charset="0"/>
                <a:ea typeface="ＭＳ Ｐゴシック" charset="0"/>
              </a:rPr>
              <a:t>Conductivity: </a:t>
            </a:r>
            <a:r>
              <a:rPr lang="en-US" sz="2400">
                <a:latin typeface="Arial" charset="0"/>
                <a:ea typeface="ＭＳ Ｐゴシック" charset="0"/>
              </a:rPr>
              <a:t>A property that describes how well a substance transmits electricity.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1143000" y="3276600"/>
            <a:ext cx="7162800" cy="2286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886200"/>
          </a:xfrm>
        </p:spPr>
        <p:txBody>
          <a:bodyPr/>
          <a:lstStyle/>
          <a:p>
            <a:pPr marL="0" indent="0" eaLnBrk="1" hangingPunct="1"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Dissolving and conductivity can be demonstrated with a powdered sports drink and a light bulb assembly like the one shown below.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pic>
        <p:nvPicPr>
          <p:cNvPr id="17411" name="Picture 7" descr="LBCSE_941_01_26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16"/>
          <a:stretch>
            <a:fillRect/>
          </a:stretch>
        </p:blipFill>
        <p:spPr bwMode="auto">
          <a:xfrm>
            <a:off x="2514600" y="3581400"/>
            <a:ext cx="44196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33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Generalizations about substances that </a:t>
            </a:r>
            <a:r>
              <a:rPr lang="en-US" sz="2400" i="1">
                <a:latin typeface="Palatino" charset="0"/>
                <a:ea typeface="ＭＳ Ｐゴシック" charset="0"/>
              </a:rPr>
              <a:t>do not </a:t>
            </a:r>
            <a:r>
              <a:rPr lang="en-US" sz="2400">
                <a:latin typeface="Palatino" charset="0"/>
                <a:ea typeface="ＭＳ Ｐゴシック" charset="0"/>
              </a:rPr>
              <a:t>light up the bulb: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Compounds made up of C, H, and O atoms do not conduct electricity.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Compounds made up entirely of nonmetals do not light up the bulb.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Compounds made up of a combination of metals and nonmetals do not light up the bulb when they are in their solid form.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6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Generalizations about substances that </a:t>
            </a:r>
            <a:r>
              <a:rPr lang="en-US" sz="2400" i="1">
                <a:latin typeface="Palatino" charset="0"/>
                <a:ea typeface="ＭＳ Ｐゴシック" charset="0"/>
              </a:rPr>
              <a:t>do </a:t>
            </a:r>
            <a:r>
              <a:rPr lang="en-US" sz="2400">
                <a:latin typeface="Palatino" charset="0"/>
                <a:ea typeface="ＭＳ Ｐゴシック" charset="0"/>
              </a:rPr>
              <a:t>light up the bulb: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Everything that lights up the bulb has a metal atom in it.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Compounds made of metal and nonmetal atoms, such as salts, light up the bulb when they are dissolved in water. (The sports drink is a solution of water, various salts, sugar, and a dye.)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Metal solids light up the bulb.</a:t>
            </a:r>
            <a:endParaRPr lang="en-US" sz="20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0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504</Words>
  <Application>Microsoft Macintosh PowerPoint</Application>
  <PresentationFormat>On-screen Show (4:3)</PresentationFormat>
  <Paragraphs>60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25: You Light Up My Life</vt:lpstr>
      <vt:lpstr>ChemCatalyst</vt:lpstr>
      <vt:lpstr>Key Question</vt:lpstr>
      <vt:lpstr>You will be able to:</vt:lpstr>
      <vt:lpstr>Prepare for the Lab</vt:lpstr>
      <vt:lpstr>Prepare for the Lab (cont.)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V: Building With Matter</dc:title>
  <dc:creator>Matthew Belford</dc:creator>
  <cp:lastModifiedBy>Jeffrey Dowling</cp:lastModifiedBy>
  <cp:revision>8</cp:revision>
  <dcterms:created xsi:type="dcterms:W3CDTF">2014-12-05T20:58:13Z</dcterms:created>
  <dcterms:modified xsi:type="dcterms:W3CDTF">2015-06-10T22:26:10Z</dcterms:modified>
</cp:coreProperties>
</file>