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9A743-3019-C346-99EE-819D75D4F1CE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F9A12-C23F-884A-9811-6A13994F1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AADE73-1E47-6645-A12F-86A0DFAC0A8A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9D140-9D46-B043-98BA-CC1F66E6359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259624-CD3E-B544-AAB4-E3D46970A92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C8CA27-35FC-784D-A1E0-C002A46C3EF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934D8A-6172-B545-A051-D78F3582DE5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063DD2-93A3-C145-A221-E328E911F31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5D1B7E-67E1-AA48-A419-39181A35EF0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06440A-49C0-2441-A725-65829AD41C0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2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9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03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3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6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53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11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20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23: Alchemy of Paint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Transition Metal Chemistry</a:t>
            </a:r>
          </a:p>
        </p:txBody>
      </p:sp>
    </p:spTree>
    <p:extLst>
      <p:ext uri="{BB962C8B-B14F-4D97-AF65-F5344CB8AC3E}">
        <p14:creationId xmlns:p14="http://schemas.microsoft.com/office/powerpoint/2010/main" val="234554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8862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types of substances will you be creating in today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lab?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safety precautions are especially important for today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lab?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one of the procedures you will be completing in class today.</a:t>
            </a:r>
          </a:p>
        </p:txBody>
      </p:sp>
    </p:spTree>
    <p:extLst>
      <p:ext uri="{BB962C8B-B14F-4D97-AF65-F5344CB8AC3E}">
        <p14:creationId xmlns:p14="http://schemas.microsoft.com/office/powerpoint/2010/main" val="386238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types of compounds are made from transition metals?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2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recognize transition metal compounds and their names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determine the charge on transition metal ions given their chemical formula</a:t>
            </a:r>
          </a:p>
        </p:txBody>
      </p:sp>
    </p:spTree>
    <p:extLst>
      <p:ext uri="{BB962C8B-B14F-4D97-AF65-F5344CB8AC3E}">
        <p14:creationId xmlns:p14="http://schemas.microsoft.com/office/powerpoint/2010/main" val="302669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4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You will be working with transition metal compounds and acid. Follow lab safety guidelines.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heating compounds in a test tube, keep the open end pointed away from yourself and others.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If any compound comes in contact with your skin, wash immediately with plenty of water.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Tie back long hair and loose clothing. Remove any dangling jewelry.</a:t>
            </a:r>
          </a:p>
        </p:txBody>
      </p:sp>
    </p:spTree>
    <p:extLst>
      <p:ext uri="{BB962C8B-B14F-4D97-AF65-F5344CB8AC3E}">
        <p14:creationId xmlns:p14="http://schemas.microsoft.com/office/powerpoint/2010/main" val="101742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To decant and filter a solid, fold filter paper following instructions.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  <p:pic>
        <p:nvPicPr>
          <p:cNvPr id="156675" name="Picture 4" descr="LBCTG_ALC_988_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76"/>
          <a:stretch>
            <a:fillRect/>
          </a:stretch>
        </p:blipFill>
        <p:spPr bwMode="auto">
          <a:xfrm>
            <a:off x="1447800" y="3429000"/>
            <a:ext cx="662940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78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8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Many of the paint pigments that artists historically used and continue to use are ionic metal-nonmetal compounds.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4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types of compounds are made from transition metals?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Many of the colorful pigments used in painting are formed from metal-nonmetal compounds with transition metal cations.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Paint pigments in famous paintings can be as valuable as gold. A compound or element does not have to be gold to be valuable.</a:t>
            </a:r>
            <a:endParaRPr lang="en-US" sz="16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Macintosh PowerPoint</Application>
  <PresentationFormat>On-screen Show (4:3)</PresentationFormat>
  <Paragraphs>38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23: Alchemy of Paint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23: Alchemy of Paint</dc:title>
  <dc:creator>Matthew Belford</dc:creator>
  <cp:lastModifiedBy>Jeffrey Dowling</cp:lastModifiedBy>
  <cp:revision>4</cp:revision>
  <dcterms:created xsi:type="dcterms:W3CDTF">2014-12-05T20:54:10Z</dcterms:created>
  <dcterms:modified xsi:type="dcterms:W3CDTF">2015-06-10T22:22:05Z</dcterms:modified>
</cp:coreProperties>
</file>