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78BDD-BD60-7341-86FB-8E66F777BAD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60BDA-EB78-D547-80CA-44711549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53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7AAE0E-A35A-C540-8247-3EA5E8B13204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77E8CE-5EA0-CC43-95C3-8FA4E25880F0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A1D6C7-7F62-7C41-BC70-09891DEFDEC7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0CEDF4-4CF8-F346-99B0-0B1F6481CC9E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555EE7-133D-C24C-B757-FE58E43864E0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B5C2DD-306F-8944-8D53-710E52E0E697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39EC2D-B7E0-124E-BB1E-11FBF2D35BE6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EB3B25-9288-944A-B6A7-4C99F32DDE6C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7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2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85ABB3-035E-B841-973A-77A9C596FBB4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B14715-6150-4047-8942-16EA1AEFAD6B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9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721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750C16-B02C-1743-8C14-0021CFE0E36A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2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0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1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5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033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9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1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18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775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179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ounded Rectangle 10"/>
          <p:cNvSpPr>
            <a:spLocks noChangeArrowheads="1"/>
          </p:cNvSpPr>
          <p:nvPr userDrawn="1"/>
        </p:nvSpPr>
        <p:spPr bwMode="auto">
          <a:xfrm>
            <a:off x="383296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72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0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Compounds containing polyatomic ions have their own unique naming guidelines.</a:t>
            </a:r>
            <a:r>
              <a:rPr lang="en-US">
                <a:latin typeface="Palatino" charset="0"/>
                <a:ea typeface="ＭＳ Ｐゴシック" charset="0"/>
              </a:rPr>
              <a:t> </a:t>
            </a:r>
          </a:p>
        </p:txBody>
      </p:sp>
      <p:graphicFrame>
        <p:nvGraphicFramePr>
          <p:cNvPr id="294971" name="Group 59"/>
          <p:cNvGraphicFramePr>
            <a:graphicFrameLocks noGrp="1"/>
          </p:cNvGraphicFramePr>
          <p:nvPr/>
        </p:nvGraphicFramePr>
        <p:xfrm>
          <a:off x="2514600" y="3276600"/>
          <a:ext cx="4191000" cy="2667001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Polyatomic 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OH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–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hydroxide</a:t>
                      </a:r>
                      <a:endParaRPr kumimoji="0" 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–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nitrate</a:t>
                      </a:r>
                      <a:endParaRPr kumimoji="0" 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CO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2–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carbonate</a:t>
                      </a:r>
                      <a:endParaRPr kumimoji="0" 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SO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2–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sulfate</a:t>
                      </a:r>
                      <a:endParaRPr kumimoji="0" 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NH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ammonium</a:t>
                      </a:r>
                      <a:endParaRPr kumimoji="0" 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259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10400" cy="3962400"/>
          </a:xfrm>
        </p:spPr>
        <p:txBody>
          <a:bodyPr/>
          <a:lstStyle/>
          <a:p>
            <a:pPr marL="457200" indent="-457200" eaLnBrk="1" hangingPunct="1"/>
            <a:r>
              <a:rPr lang="en-US" sz="2400">
                <a:latin typeface="Palatino" charset="0"/>
                <a:ea typeface="ＭＳ Ｐゴシック" charset="0"/>
              </a:rPr>
              <a:t>What is a polyatomic ion?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Polyatomic ions are ions composed of a group of atoms. The charge is shared by all the atoms.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To write the formula of an ionic compound that contains polyatomic ions, use the rule of zero charge.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When naming compounds containing polyatomic ions, simply insert the name of the ion.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3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dirty="0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44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553200" cy="35814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is the name of the compound Be(NO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?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ions are present in this compound, and what are the charges on the ions?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22: Isn</a:t>
            </a:r>
            <a:r>
              <a:rPr lang="ja-JP" alt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’</a:t>
            </a:r>
            <a:r>
              <a:rPr lang="en-US" altLang="ja-JP">
                <a:solidFill>
                  <a:srgbClr val="CB8021"/>
                </a:solidFill>
                <a:latin typeface="Arial" charset="0"/>
                <a:ea typeface="ＭＳ Ｐゴシック" charset="0"/>
              </a:rPr>
              <a:t>t It Ionic?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Polyatomic Ions</a:t>
            </a:r>
          </a:p>
        </p:txBody>
      </p:sp>
    </p:spTree>
    <p:extLst>
      <p:ext uri="{BB962C8B-B14F-4D97-AF65-F5344CB8AC3E}">
        <p14:creationId xmlns:p14="http://schemas.microsoft.com/office/powerpoint/2010/main" val="385747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59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10400" cy="4114800"/>
          </a:xfrm>
        </p:spPr>
        <p:txBody>
          <a:bodyPr/>
          <a:lstStyle/>
          <a:p>
            <a:pPr marL="0" indent="0" eaLnBrk="1" hangingPunct="1"/>
            <a:r>
              <a:rPr lang="en-US" sz="2000">
                <a:latin typeface="Palatino" charset="0"/>
                <a:ea typeface="ＭＳ Ｐゴシック" charset="0"/>
              </a:rPr>
              <a:t>The cards show a sodium ion and three polyatomic ions.</a:t>
            </a:r>
            <a:endParaRPr lang="en-US" sz="20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000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000">
              <a:latin typeface="Palatino" charset="0"/>
              <a:ea typeface="ＭＳ Ｐゴシック" charset="0"/>
            </a:endParaRP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000">
                <a:latin typeface="Palatino" charset="0"/>
                <a:ea typeface="ＭＳ Ｐゴシック" charset="0"/>
              </a:rPr>
              <a:t>What do you think a polyatomic ion is?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000">
                <a:latin typeface="Palatino" charset="0"/>
                <a:ea typeface="ＭＳ Ｐゴシック" charset="0"/>
              </a:rPr>
              <a:t>Name three compounds formed between sodium ions and each of the three polyatomic ions. Use the rule of zero charge to write the compounds</a:t>
            </a:r>
            <a:r>
              <a:rPr lang="ja-JP" altLang="en-US" sz="2000">
                <a:latin typeface="Palatino" charset="0"/>
                <a:ea typeface="ＭＳ Ｐゴシック" charset="0"/>
              </a:rPr>
              <a:t>’</a:t>
            </a:r>
            <a:r>
              <a:rPr lang="en-US" altLang="ja-JP" sz="2000">
                <a:latin typeface="Palatino" charset="0"/>
                <a:ea typeface="ＭＳ Ｐゴシック" charset="0"/>
              </a:rPr>
              <a:t> formulas.</a:t>
            </a:r>
            <a:endParaRPr lang="en-US" sz="2400">
              <a:latin typeface="Palatino" charset="0"/>
              <a:ea typeface="ＭＳ Ｐゴシック" charset="0"/>
            </a:endParaRPr>
          </a:p>
        </p:txBody>
      </p:sp>
      <p:pic>
        <p:nvPicPr>
          <p:cNvPr id="125955" name="Picture 6" descr="LBCTG_ALC_988_2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76" b="43295"/>
          <a:stretch>
            <a:fillRect/>
          </a:stretch>
        </p:blipFill>
        <p:spPr bwMode="auto">
          <a:xfrm>
            <a:off x="1600200" y="2667000"/>
            <a:ext cx="12271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6" name="Picture 7" descr="LBCTG_ALC_988_2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58" b="43295"/>
          <a:stretch>
            <a:fillRect/>
          </a:stretch>
        </p:blipFill>
        <p:spPr bwMode="auto">
          <a:xfrm>
            <a:off x="3070225" y="2667000"/>
            <a:ext cx="12287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7" name="Picture 8" descr="LBCTG_ALC_988_2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7" b="43295"/>
          <a:stretch>
            <a:fillRect/>
          </a:stretch>
        </p:blipFill>
        <p:spPr bwMode="auto">
          <a:xfrm>
            <a:off x="4648200" y="2667000"/>
            <a:ext cx="12509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8" name="Picture 9" descr="LBCTG_ALC_988_2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5" b="43295"/>
          <a:stretch>
            <a:fillRect/>
          </a:stretch>
        </p:blipFill>
        <p:spPr bwMode="auto">
          <a:xfrm>
            <a:off x="6172200" y="2667000"/>
            <a:ext cx="13096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12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is a polyatomic ion?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19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recognize and name polyatomic ions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write names and chemical formulas of compounds with polyatomic ions</a:t>
            </a:r>
          </a:p>
        </p:txBody>
      </p:sp>
    </p:spTree>
    <p:extLst>
      <p:ext uri="{BB962C8B-B14F-4D97-AF65-F5344CB8AC3E}">
        <p14:creationId xmlns:p14="http://schemas.microsoft.com/office/powerpoint/2010/main" val="2905319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209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Ionic compound: </a:t>
            </a:r>
            <a:r>
              <a:rPr lang="en-US" sz="2400">
                <a:latin typeface="Arial" charset="0"/>
                <a:ea typeface="ＭＳ Ｐゴシック" charset="0"/>
              </a:rPr>
              <a:t>An ionic compound is a compound composed of positive and negative ions, formed when metal and nonmetal atoms combine.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Minion Pro" charset="0"/>
              <a:ea typeface="ＭＳ Ｐゴシック" charset="0"/>
            </a:endParaRPr>
          </a:p>
        </p:txBody>
      </p:sp>
      <p:sp>
        <p:nvSpPr>
          <p:cNvPr id="132099" name="AutoShape 1028"/>
          <p:cNvSpPr>
            <a:spLocks noChangeArrowheads="1"/>
          </p:cNvSpPr>
          <p:nvPr/>
        </p:nvSpPr>
        <p:spPr bwMode="auto">
          <a:xfrm>
            <a:off x="1143000" y="2743200"/>
            <a:ext cx="7315200" cy="1600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380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4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Polyatomic Ions</a:t>
            </a:r>
            <a:endParaRPr lang="en-US" sz="3200" b="1">
              <a:latin typeface="Palatino" charset="0"/>
              <a:ea typeface="ＭＳ Ｐゴシック" charset="0"/>
            </a:endParaRPr>
          </a:p>
        </p:txBody>
      </p:sp>
      <p:pic>
        <p:nvPicPr>
          <p:cNvPr id="134147" name="Picture 5" descr="LBCTG_ALC_988_2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12"/>
          <a:stretch>
            <a:fillRect/>
          </a:stretch>
        </p:blipFill>
        <p:spPr bwMode="auto">
          <a:xfrm>
            <a:off x="457200" y="2819400"/>
            <a:ext cx="77724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04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19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Polyatomic ions contain more than one atom.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Most polyatomic ions are anions, with negative charges.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Polyatomic ion: </a:t>
            </a:r>
            <a:r>
              <a:rPr lang="en-US" sz="2400">
                <a:latin typeface="Arial" charset="0"/>
                <a:ea typeface="ＭＳ Ｐゴシック" charset="0"/>
              </a:rPr>
              <a:t>An ion composed of a group of atoms with an overall positive or negative charge. Most polyatomic ions are anions.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  <p:sp>
        <p:nvSpPr>
          <p:cNvPr id="136195" name="AutoShape 1028"/>
          <p:cNvSpPr>
            <a:spLocks noChangeArrowheads="1"/>
          </p:cNvSpPr>
          <p:nvPr/>
        </p:nvSpPr>
        <p:spPr bwMode="auto">
          <a:xfrm>
            <a:off x="1143000" y="4114800"/>
            <a:ext cx="7086600" cy="1524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81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rule of zero charge can be used to predict the formulas of compounds that contain polyatomic ions.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42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354</Words>
  <Application>Microsoft Macintosh PowerPoint</Application>
  <PresentationFormat>On-screen Show (4:3)</PresentationFormat>
  <Paragraphs>69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Living By Chemistry SECOND EDITION</vt:lpstr>
      <vt:lpstr>Lesson 22: Isn’t It Ionic?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22: Isn’t It Ionic?</dc:title>
  <dc:creator>Matthew Belford</dc:creator>
  <cp:lastModifiedBy>Jeffrey Dowling</cp:lastModifiedBy>
  <cp:revision>4</cp:revision>
  <dcterms:created xsi:type="dcterms:W3CDTF">2014-12-05T20:53:45Z</dcterms:created>
  <dcterms:modified xsi:type="dcterms:W3CDTF">2015-06-10T22:17:36Z</dcterms:modified>
</cp:coreProperties>
</file>