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0AD98-95A6-7343-A92F-2573ACD3B8EF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0BAEB-791A-8447-9B6B-AC5AC5287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38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9EEBD7-BA93-AE4C-B175-4BEB0705154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BEB66E-8F37-F440-A939-4660B3793EA2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F1A5F8-A467-D14E-8D4C-F273FC79A832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3502921-B252-A74D-9126-8A6FBDE5FA1A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9C6816-2E94-1546-B1E2-A3C38D6E9828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245082-208A-2B4F-86E9-389ACA26DFD1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B1DEE3-E9CB-D54D-946E-741FAE6CB44C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7F706B-F7EB-EF42-895B-4F5C44DBE98D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FB4DED-624B-A945-89A0-2B756035635B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3A81E49-5766-4647-9CA7-89ED9B701DC3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9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4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2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6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091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0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3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886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239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378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0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>
                <a:latin typeface="Arial" charset="0"/>
                <a:ea typeface="ＭＳ Ｐゴシック" charset="0"/>
              </a:rPr>
              <a:t>Living By Chemistry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SECOND 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>
                <a:solidFill>
                  <a:srgbClr val="CB8021"/>
                </a:solidFill>
                <a:ea typeface="ＭＳ Ｐゴシック" charset="0"/>
              </a:rPr>
              <a:t>Unit 1: ALCHEMY</a:t>
            </a:r>
          </a:p>
          <a:p>
            <a:pPr marL="0" indent="0" eaLnBrk="1" hangingPunct="1"/>
            <a:r>
              <a:rPr lang="en-US">
                <a:solidFill>
                  <a:srgbClr val="CB8021"/>
                </a:solidFill>
                <a:ea typeface="ＭＳ Ｐゴシック" charset="0"/>
              </a:rPr>
              <a:t>Matter, Atomic Structure, and Bonding</a:t>
            </a:r>
            <a:endParaRPr lang="en-US" sz="200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399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solidFill>
                  <a:srgbClr val="CB8021"/>
                </a:solidFill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21859" name="Rectangle 4"/>
          <p:cNvSpPr>
            <a:spLocks noChangeArrowheads="1"/>
          </p:cNvSpPr>
          <p:nvPr/>
        </p:nvSpPr>
        <p:spPr bwMode="auto">
          <a:xfrm>
            <a:off x="1295400" y="1905000"/>
            <a:ext cx="6705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Which of these compounds are likely to form?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buFontTx/>
              <a:buAutoNum type="alphaLcPeriod"/>
            </a:pPr>
            <a:endParaRPr lang="en-US" sz="2400">
              <a:solidFill>
                <a:srgbClr val="000000"/>
              </a:solidFill>
              <a:latin typeface="Palatino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buFontTx/>
              <a:buAutoNum type="alphaLcPeriod"/>
            </a:pPr>
            <a:r>
              <a:rPr lang="en-US" sz="2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  Na</a:t>
            </a:r>
            <a:r>
              <a:rPr lang="en-US" sz="2400" baseline="-250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S 	b. K</a:t>
            </a:r>
            <a:r>
              <a:rPr lang="en-US" sz="2400" baseline="-250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Mg	c. AlBr</a:t>
            </a:r>
            <a:r>
              <a:rPr lang="en-US" sz="2400" baseline="-250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 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	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d.  Na</a:t>
            </a:r>
            <a:r>
              <a:rPr lang="en-US" sz="2400" baseline="-250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3</a:t>
            </a:r>
            <a:r>
              <a:rPr lang="en-US" sz="2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N 	e.  OCl 	f. CaO</a:t>
            </a:r>
            <a:endParaRPr lang="en-US" sz="28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Palatin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032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Lesson 21: Salty Eights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Formulas for Ionic Compounds</a:t>
            </a:r>
          </a:p>
        </p:txBody>
      </p:sp>
    </p:spTree>
    <p:extLst>
      <p:ext uri="{BB962C8B-B14F-4D97-AF65-F5344CB8AC3E}">
        <p14:creationId xmlns:p14="http://schemas.microsoft.com/office/powerpoint/2010/main" val="106721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ChemCatalyst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2438400" cy="1295400"/>
          </a:xfrm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r>
              <a:rPr lang="en-US" sz="2000">
                <a:latin typeface="Palatino" charset="0"/>
                <a:ea typeface="ＭＳ Ｐゴシック" charset="0"/>
              </a:rPr>
              <a:t>Find these cards in 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2000">
                <a:latin typeface="Palatino" charset="0"/>
                <a:ea typeface="ＭＳ Ｐゴシック" charset="0"/>
              </a:rPr>
              <a:t>Your Salty Eights 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2000">
                <a:latin typeface="Palatino" charset="0"/>
                <a:ea typeface="ＭＳ Ｐゴシック" charset="0"/>
              </a:rPr>
              <a:t>card deck.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228600" indent="-22860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228600" indent="-22860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228600" indent="-22860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228600" indent="-22860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228600" indent="-22860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228600" indent="-22860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</p:txBody>
      </p:sp>
      <p:pic>
        <p:nvPicPr>
          <p:cNvPr id="107523" name="Picture 5" descr="LBCTG_ALC_988_1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36"/>
          <a:stretch>
            <a:fillRect/>
          </a:stretch>
        </p:blipFill>
        <p:spPr bwMode="auto">
          <a:xfrm>
            <a:off x="4038600" y="1804988"/>
            <a:ext cx="4343400" cy="297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4" name="Text Box 6"/>
          <p:cNvSpPr txBox="1">
            <a:spLocks noChangeArrowheads="1"/>
          </p:cNvSpPr>
          <p:nvPr/>
        </p:nvSpPr>
        <p:spPr bwMode="auto">
          <a:xfrm>
            <a:off x="1295400" y="4800600"/>
            <a:ext cx="69342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baseline="0">
                <a:solidFill>
                  <a:srgbClr val="000000"/>
                </a:solidFill>
                <a:latin typeface="Palatino" charset="0"/>
              </a:rPr>
              <a:t>1. List the ionic compounds you can make with pairs of cards, using two different elements.</a:t>
            </a:r>
          </a:p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baseline="0">
                <a:solidFill>
                  <a:srgbClr val="000000"/>
                </a:solidFill>
                <a:latin typeface="Palatino" charset="0"/>
              </a:rPr>
              <a:t>2. List the ionic compounds you can make with three cards and only two different elements.</a:t>
            </a:r>
          </a:p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baseline="0">
                <a:solidFill>
                  <a:srgbClr val="000000"/>
                </a:solidFill>
                <a:latin typeface="Palatino" charset="0"/>
              </a:rPr>
              <a:t>3. What rule must all these compounds satisfy?</a:t>
            </a:r>
            <a:endParaRPr lang="en-US" b="1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43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Key Question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predict chemical formulas and name ionic compounds?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130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You will be able to: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use valence electrons to predict ionic compounds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develop proficiency at naming binary ionic compounds and writing their chemical formulas</a:t>
            </a:r>
          </a:p>
        </p:txBody>
      </p:sp>
    </p:spTree>
    <p:extLst>
      <p:ext uri="{BB962C8B-B14F-4D97-AF65-F5344CB8AC3E}">
        <p14:creationId xmlns:p14="http://schemas.microsoft.com/office/powerpoint/2010/main" val="3614067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366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409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162800" cy="3733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In general, atoms come together to form an ionic compound if the number of valence electrons totals 8 or a multiple of 8.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Minion Pro" charset="0"/>
              <a:ea typeface="ＭＳ Ｐゴシック" charset="0"/>
            </a:endParaRPr>
          </a:p>
        </p:txBody>
      </p:sp>
      <p:pic>
        <p:nvPicPr>
          <p:cNvPr id="115715" name="Picture 39" descr="LBCTG_ALC_988_2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11"/>
          <a:stretch>
            <a:fillRect/>
          </a:stretch>
        </p:blipFill>
        <p:spPr bwMode="auto">
          <a:xfrm>
            <a:off x="1905000" y="3702050"/>
            <a:ext cx="5410200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97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3733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Writing correct chemical formulas is a matter of keeping track of exactly how many atoms come together to make a compound.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Creating correct chemical names is a matter of remembering some basic guidelines.</a:t>
            </a:r>
            <a:endParaRPr lang="en-US" sz="24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76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Wrap Up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315200" cy="4114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predict chemical formulas and name ionic compounds?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Ionic compounds tend to form from atoms that together have a total of 8 (or a multiple of 8) electrons in their outermost (valence) shells.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Noble gases already have eight valence electrons and don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t combine with other elements to make new compounds. They are already highly stable.</a:t>
            </a:r>
            <a:endParaRPr lang="en-US" sz="20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011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Macintosh PowerPoint</Application>
  <PresentationFormat>On-screen Show (4:3)</PresentationFormat>
  <Paragraphs>52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Living By Chemistry SECOND EDITION</vt:lpstr>
      <vt:lpstr>Lesson 21: Salty Eights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21: Salty Eights</dc:title>
  <dc:creator>Matthew Belford</dc:creator>
  <cp:lastModifiedBy>Jeffrey Dowling</cp:lastModifiedBy>
  <cp:revision>4</cp:revision>
  <dcterms:created xsi:type="dcterms:W3CDTF">2014-12-05T20:53:20Z</dcterms:created>
  <dcterms:modified xsi:type="dcterms:W3CDTF">2015-06-10T22:15:28Z</dcterms:modified>
</cp:coreProperties>
</file>