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04746-2291-C144-870E-DF51B5BFF239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974C3-1F43-CB40-A279-685F6B7C4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BEBD-B76A-8045-A54D-F76B1BF0F0AB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B74CB-0075-2448-80CD-A2D829C17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C7C02C-3F14-AD45-ACEA-DF39DF1E19E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8F83B1-4972-544F-83F5-E74C7151A286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0B3BF3-BD59-BF47-8FF7-85E56993C15C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DD84F5-01D0-444B-8FA4-677CB986CB6F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7BC96F-E521-E64B-A59F-60D43CB1757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AE7EA5-48B8-3B4F-9F3B-DD74470B936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4411FA-5D0B-2247-8E0D-7DFF4A80FD45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8834F-E350-C549-9121-B0A47A4C48F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214192-1514-AE49-B98F-82CE38CC9615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0768A1-2091-8746-9CD4-EB923B793D0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CB5152-AF2A-8347-A0BF-55446FEA9A8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E54253-FC63-3044-ACFD-CC03B8E96735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2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6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15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3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1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55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29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6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2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Changes in the nucleus of an atom can change the identity of an element.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5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Alpha particle: </a:t>
            </a:r>
            <a:r>
              <a:rPr lang="en-US" sz="2400">
                <a:latin typeface="Arial" charset="0"/>
                <a:ea typeface="ＭＳ Ｐゴシック" charset="0"/>
              </a:rPr>
              <a:t>A particle composed of two protons and two neutrons, equivalent to the nucleus of a helium atom.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Beta particle: </a:t>
            </a:r>
            <a:r>
              <a:rPr lang="en-US" sz="2400">
                <a:latin typeface="Arial" charset="0"/>
                <a:ea typeface="ＭＳ Ｐゴシック" charset="0"/>
              </a:rPr>
              <a:t>An electron emitted from the nucleus of an atom during beta decay.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Gamma ray: </a:t>
            </a:r>
            <a:r>
              <a:rPr lang="en-US" sz="2400">
                <a:latin typeface="Arial" charset="0"/>
                <a:ea typeface="ＭＳ Ｐゴシック" charset="0"/>
              </a:rPr>
              <a:t>A form of high-energy electromagnetic radiation emitted during nuclear reactions.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Minion Pro" charset="0"/>
              <a:ea typeface="ＭＳ Ｐゴシック" charset="0"/>
            </a:endParaRPr>
          </a:p>
        </p:txBody>
      </p:sp>
      <p:sp>
        <p:nvSpPr>
          <p:cNvPr id="117763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764" name="AutoShape 5"/>
          <p:cNvSpPr>
            <a:spLocks noChangeArrowheads="1"/>
          </p:cNvSpPr>
          <p:nvPr/>
        </p:nvSpPr>
        <p:spPr bwMode="auto">
          <a:xfrm>
            <a:off x="1143000" y="2819400"/>
            <a:ext cx="7315200" cy="3200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3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Nuclear changes frequently involve the transfer of large amounts of energy.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5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Alpha decay: </a:t>
            </a:r>
            <a:r>
              <a:rPr lang="en-US" sz="2400">
                <a:latin typeface="Arial" charset="0"/>
                <a:ea typeface="ＭＳ Ｐゴシック" charset="0"/>
              </a:rPr>
              <a:t>A nuclear reaction in which an</a:t>
            </a:r>
            <a:br>
              <a:rPr lang="en-US" sz="2400">
                <a:latin typeface="Arial" charset="0"/>
                <a:ea typeface="ＭＳ Ｐゴシック" charset="0"/>
              </a:rPr>
            </a:br>
            <a:r>
              <a:rPr lang="en-US" sz="2400">
                <a:latin typeface="Arial" charset="0"/>
                <a:ea typeface="ＭＳ Ｐゴシック" charset="0"/>
              </a:rPr>
              <a:t>atom emits an alpha particle. Its atomic number decreases by 2, and its mass number decreases </a:t>
            </a:r>
            <a:br>
              <a:rPr lang="en-US" sz="2400">
                <a:latin typeface="Arial" charset="0"/>
                <a:ea typeface="ＭＳ Ｐゴシック" charset="0"/>
              </a:rPr>
            </a:br>
            <a:r>
              <a:rPr lang="en-US" sz="2400">
                <a:latin typeface="Arial" charset="0"/>
                <a:ea typeface="ＭＳ Ｐゴシック" charset="0"/>
              </a:rPr>
              <a:t>by 4.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Beta decay: </a:t>
            </a:r>
            <a:r>
              <a:rPr lang="en-US" sz="2400">
                <a:latin typeface="Arial" charset="0"/>
                <a:ea typeface="ＭＳ Ｐゴシック" charset="0"/>
              </a:rPr>
              <a:t>A nuclear reaction in which a neutron changes into a proton, and the atom emits a beta particle. The atom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Arial" charset="0"/>
                <a:ea typeface="ＭＳ Ｐゴシック" charset="0"/>
              </a:rPr>
              <a:t>s atomic number increases by 1.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Minion Pro" charset="0"/>
              <a:ea typeface="ＭＳ Ｐゴシック" charset="0"/>
            </a:endParaRPr>
          </a:p>
        </p:txBody>
      </p:sp>
      <p:sp>
        <p:nvSpPr>
          <p:cNvPr id="119811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812" name="AutoShape 5"/>
          <p:cNvSpPr>
            <a:spLocks noChangeArrowheads="1"/>
          </p:cNvSpPr>
          <p:nvPr/>
        </p:nvSpPr>
        <p:spPr bwMode="auto">
          <a:xfrm>
            <a:off x="1143000" y="2819400"/>
            <a:ext cx="7239000" cy="2895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9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315200" cy="3962400"/>
          </a:xfrm>
        </p:spPr>
        <p:txBody>
          <a:bodyPr/>
          <a:lstStyle/>
          <a:p>
            <a:pPr marL="457200" lvl="1" indent="-34290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What are nuclear reactions?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Alpha decay results in a decrease in the atomic number by 2.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Beta decay results in an increase in the atomic number by 1.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Gamma radiation usually accompanies alpha and beta decay and also fission. Gamma radiation can be quite harmful to humans.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6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086600" cy="39624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Nuclear fission involves a single nucleus breaking apart into two smaller nuclei.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Nuclear fusion involves two nuclei combining to form a nucleus with a larger  atomic number. Nuclear fusion takes place in extremely hot environments, such as the cores of stars.</a:t>
            </a:r>
            <a:endParaRPr lang="en-US" sz="18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02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15: Nuclear Quest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Nuclear Reactions</a:t>
            </a:r>
          </a:p>
        </p:txBody>
      </p:sp>
    </p:spTree>
    <p:extLst>
      <p:ext uri="{BB962C8B-B14F-4D97-AF65-F5344CB8AC3E}">
        <p14:creationId xmlns:p14="http://schemas.microsoft.com/office/powerpoint/2010/main" val="428580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781800" cy="41148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Using the Nuclear Quest game, find the ten kinds of cards shown below. </a:t>
            </a:r>
            <a:r>
              <a:rPr lang="en-US" sz="2000" dirty="0">
                <a:latin typeface="Palatino" charset="0"/>
                <a:ea typeface="ＭＳ Ｐゴシック" charset="0"/>
              </a:rPr>
              <a:t>Which cards cause the nucleus of one element to change into the nucleus of a different element?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 dirty="0">
              <a:latin typeface="Palatino" charset="0"/>
              <a:ea typeface="ＭＳ Ｐゴシック" charset="0"/>
            </a:endParaRPr>
          </a:p>
        </p:txBody>
      </p:sp>
      <p:pic>
        <p:nvPicPr>
          <p:cNvPr id="5" name="Picture 1" descr="Chem_Catalyst_Lesson_15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0198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29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What are nuclear reactions?</a:t>
            </a: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55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different processes involved in nuclear changes and the conditions required for those processes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connection between nuclear changes and changes in atomic identity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571500" lvl="1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3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goal of the game is to discover element 112 and name it. This is accomplished by moving the nucleus through the entire periodic table.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4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Alpha Decay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pic>
        <p:nvPicPr>
          <p:cNvPr id="111619" name="Picture 38" descr="LBCSE_941_01_1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46"/>
          <a:stretch>
            <a:fillRect/>
          </a:stretch>
        </p:blipFill>
        <p:spPr bwMode="auto">
          <a:xfrm>
            <a:off x="1447800" y="2557463"/>
            <a:ext cx="67056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40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Beta Decay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pic>
        <p:nvPicPr>
          <p:cNvPr id="113667" name="Picture 5" descr="LBCSE_941_01_1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4"/>
          <a:stretch>
            <a:fillRect/>
          </a:stretch>
        </p:blipFill>
        <p:spPr bwMode="auto">
          <a:xfrm>
            <a:off x="1524000" y="2895600"/>
            <a:ext cx="6477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5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Nuclear chemistry is the study of changes to the nucleus.</a:t>
            </a:r>
            <a:endParaRPr lang="en-US" sz="6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Nuclear reaction: </a:t>
            </a:r>
            <a:r>
              <a:rPr lang="en-US" sz="2400">
                <a:latin typeface="Arial" charset="0"/>
                <a:ea typeface="ＭＳ Ｐゴシック" charset="0"/>
              </a:rPr>
              <a:t>A process that involves changes to the nucleus of an atom.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Radioactive decay: </a:t>
            </a:r>
            <a:r>
              <a:rPr lang="en-US" sz="2400">
                <a:latin typeface="Arial" charset="0"/>
                <a:ea typeface="ＭＳ Ｐゴシック" charset="0"/>
              </a:rPr>
              <a:t>A spontaneous process by which an atom emits radiation or a particle from its nucleus to become more stable.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Fusion: </a:t>
            </a:r>
            <a:r>
              <a:rPr lang="en-US" sz="2400">
                <a:latin typeface="Arial" charset="0"/>
                <a:ea typeface="ＭＳ Ｐゴシック" charset="0"/>
              </a:rPr>
              <a:t>The joining of two nuclei to form a larger nucleus accompanied by a release of energy.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Fission: </a:t>
            </a:r>
            <a:r>
              <a:rPr lang="en-US" sz="2400">
                <a:latin typeface="Arial" charset="0"/>
                <a:ea typeface="ＭＳ Ｐゴシック" charset="0"/>
              </a:rPr>
              <a:t>The splitting apart of an atomic nucleus into two smaller nuclei accompanied by a release of energy.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6" name="AutoShape 7"/>
          <p:cNvSpPr>
            <a:spLocks noChangeArrowheads="1"/>
          </p:cNvSpPr>
          <p:nvPr/>
        </p:nvSpPr>
        <p:spPr bwMode="auto">
          <a:xfrm>
            <a:off x="1066800" y="2743200"/>
            <a:ext cx="7467600" cy="3505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1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Macintosh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15: Nuclear Quest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Wrap Up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15: Nuclear Quest</dc:title>
  <dc:creator>Matthew Belford</dc:creator>
  <cp:lastModifiedBy>Jeffrey Dowling</cp:lastModifiedBy>
  <cp:revision>5</cp:revision>
  <dcterms:created xsi:type="dcterms:W3CDTF">2014-12-05T20:43:16Z</dcterms:created>
  <dcterms:modified xsi:type="dcterms:W3CDTF">2015-06-10T21:52:04Z</dcterms:modified>
</cp:coreProperties>
</file>