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09C8-9034-2D42-B31C-0B51595A5A63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9F7E-0E5F-3F40-BF65-D3674E5E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9769C-C5B9-1D41-AF94-4F2598FB26E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AF2556-7CC3-CB42-B316-15F1006FA4A8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B94812-AC4C-2248-9E3B-8D48DAB3594B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894354-B061-C146-97A7-0EE54EA71BC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9AB754-AAF9-F24C-A149-35C758DC2BB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0ED1F8-D551-D647-8CEE-A4C7481EE00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E1FBC-98FD-A845-A269-AE93B9EC656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79761E-45E7-2244-9110-97E14B997EC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38A7A-C915-D44C-B743-FB436CEF311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38A7A-C915-D44C-B743-FB436CEF311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D67D95-7F85-9C42-A30F-95000E331F6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0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3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39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66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9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9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2" name="Picture 1" descr="ua22_047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145" y="4220781"/>
            <a:ext cx="6394169" cy="17917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12145" y="2353429"/>
            <a:ext cx="66983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spectrometer has four main components: a source of electromagnetic radiation, a device, such as a prism, to separate the wavelengths of light, a sample holder, and a light detector.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37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30740" cy="4038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is it possible to measure electromagnetic radiation that you cannot see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Various </a:t>
            </a:r>
            <a:r>
              <a:rPr lang="en-US" sz="2400" dirty="0">
                <a:latin typeface="Palatino" charset="0"/>
                <a:ea typeface="ＭＳ Ｐゴシック" charset="0"/>
              </a:rPr>
              <a:t>sensors are used to detect electromagnetic radiation.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It </a:t>
            </a:r>
            <a:r>
              <a:rPr lang="en-US" sz="2400" dirty="0">
                <a:latin typeface="Palatino" charset="0"/>
                <a:ea typeface="ＭＳ Ｐゴシック" charset="0"/>
              </a:rPr>
              <a:t>is also possible to use certain chemicals as light detectors that respond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different </a:t>
            </a:r>
            <a:r>
              <a:rPr lang="en-US" sz="2400" dirty="0">
                <a:latin typeface="Palatino" charset="0"/>
                <a:ea typeface="ＭＳ Ｐゴシック" charset="0"/>
              </a:rPr>
              <a:t>wavelengths of electromagnetic radiation. 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For </a:t>
            </a:r>
            <a:r>
              <a:rPr lang="en-US" sz="2400" dirty="0">
                <a:latin typeface="Palatino" charset="0"/>
                <a:ea typeface="ＭＳ Ｐゴシック" charset="0"/>
              </a:rPr>
              <a:t>example, UV-sensitive paper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allows </a:t>
            </a:r>
            <a:r>
              <a:rPr lang="en-US" sz="2400" dirty="0">
                <a:latin typeface="Palatino" charset="0"/>
                <a:ea typeface="ＭＳ Ｐゴシック" charset="0"/>
              </a:rPr>
              <a:t>you to examine the amount of UV radiation emitted from various light sources, and to determine the ability of various substances to block UV radiation.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 sz="2400" dirty="0">
                <a:latin typeface="Palatino" charset="0"/>
                <a:ea typeface="ＭＳ Ｐゴシック" charset="0"/>
              </a:rPr>
              <a:t>Draw a sketch to describe how you arranged the light source, the sample, and the UV-sensitive paper to measure how much UV radiation the sample absorbs. Show the path of the light.</a:t>
            </a:r>
          </a:p>
        </p:txBody>
      </p:sp>
    </p:spTree>
    <p:extLst>
      <p:ext uri="{BB962C8B-B14F-4D97-AF65-F5344CB8AC3E}">
        <p14:creationId xmlns:p14="http://schemas.microsoft.com/office/powerpoint/2010/main" val="85391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116: How Absorbing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 dirty="0" smtClean="0">
                <a:latin typeface="Palatino" charset="0"/>
                <a:ea typeface="ＭＳ Ｐゴシック" charset="0"/>
              </a:rPr>
              <a:t>Spectroscopy</a:t>
            </a:r>
            <a:endParaRPr lang="en-US" b="1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4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List </a:t>
            </a:r>
            <a:r>
              <a:rPr lang="en-US" sz="2400" dirty="0">
                <a:latin typeface="Palatino" charset="0"/>
                <a:ea typeface="ＭＳ Ｐゴシック" charset="0"/>
              </a:rPr>
              <a:t>three factors to consider in choosing a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sunscreen.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do you think sunscreen works?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0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is it possible to measure electromagnetic radiation that you cannot see?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8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identify </a:t>
            </a:r>
            <a:r>
              <a:rPr lang="en-US" sz="2400" dirty="0">
                <a:latin typeface="Palatino" charset="0"/>
                <a:ea typeface="ＭＳ Ｐゴシック" charset="0"/>
              </a:rPr>
              <a:t>whether sunlight or indoor light emits more UV radiation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design </a:t>
            </a:r>
            <a:r>
              <a:rPr lang="en-US" sz="2400" dirty="0">
                <a:latin typeface="Palatino" charset="0"/>
                <a:ea typeface="ＭＳ Ｐゴシック" charset="0"/>
              </a:rPr>
              <a:t>an experiment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explore the </a:t>
            </a:r>
            <a:r>
              <a:rPr lang="en-US" sz="2400" dirty="0">
                <a:latin typeface="Palatino" charset="0"/>
                <a:ea typeface="ＭＳ Ｐゴシック" charset="0"/>
              </a:rPr>
              <a:t>ability of various substances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transmit/absorb </a:t>
            </a:r>
            <a:r>
              <a:rPr lang="en-US" sz="2400" dirty="0">
                <a:latin typeface="Palatino" charset="0"/>
                <a:ea typeface="ＭＳ Ｐゴシック" charset="0"/>
              </a:rPr>
              <a:t>UV radiation. 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Prepare for the </a:t>
            </a:r>
            <a:r>
              <a:rPr lang="en-US" dirty="0" smtClean="0">
                <a:latin typeface="Arial" charset="0"/>
                <a:ea typeface="ＭＳ Ｐゴシック" charset="0"/>
              </a:rPr>
              <a:t>Lab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Work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groups of 4.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5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887" y="206946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UV radiation causes the compounds in the coating to react and change color. The initial green color fades because the absorbed UV radiation provides the energy to cause a reaction to create a new compound that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reﬂects </a:t>
            </a:r>
            <a:r>
              <a:rPr lang="en-US" sz="2400" dirty="0">
                <a:latin typeface="Palatino" charset="0"/>
                <a:ea typeface="ＭＳ Ｐゴシック" charset="0"/>
              </a:rPr>
              <a:t>blue light.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green coating on the paper is water-soluble, but the blue compound is not. After rinsing in water, the green color from unexposed areas (like the area underneath an object) dissolves and washes away, leaving those areas white. </a:t>
            </a:r>
          </a:p>
        </p:txBody>
      </p:sp>
    </p:spTree>
    <p:extLst>
      <p:ext uri="{BB962C8B-B14F-4D97-AF65-F5344CB8AC3E}">
        <p14:creationId xmlns:p14="http://schemas.microsoft.com/office/powerpoint/2010/main" val="31733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400" dirty="0">
                <a:latin typeface="Palatino" charset="0"/>
                <a:ea typeface="ＭＳ Ｐゴシック" charset="0"/>
              </a:rPr>
              <a:t>shade of blue makes it possible to compare the UV-blocking ability of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various </a:t>
            </a:r>
            <a:r>
              <a:rPr lang="en-US" sz="2400" dirty="0">
                <a:latin typeface="Palatino" charset="0"/>
                <a:ea typeface="ＭＳ Ｐゴシック" charset="0"/>
              </a:rPr>
              <a:t>substances. For identical exposure times and conditions, the paper will turn a darker shade of blue if the light source emits a greater amount of UV radiation.</a:t>
            </a:r>
          </a:p>
        </p:txBody>
      </p:sp>
    </p:spTree>
    <p:extLst>
      <p:ext uri="{BB962C8B-B14F-4D97-AF65-F5344CB8AC3E}">
        <p14:creationId xmlns:p14="http://schemas.microsoft.com/office/powerpoint/2010/main" val="147749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" name="Rectangle 1"/>
          <p:cNvSpPr/>
          <p:nvPr/>
        </p:nvSpPr>
        <p:spPr>
          <a:xfrm>
            <a:off x="1488184" y="2413338"/>
            <a:ext cx="65428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Scientists make use of light detectors to create instruments called spectrometers to study properties of matter.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004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434</Words>
  <Application>Microsoft Macintosh PowerPoint</Application>
  <PresentationFormat>On-screen Show (4:3)</PresentationFormat>
  <Paragraphs>44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116: How Absorbing</vt:lpstr>
      <vt:lpstr>ChemCatalyst</vt:lpstr>
      <vt:lpstr>Key Question</vt:lpstr>
      <vt:lpstr>You will be able to:</vt:lpstr>
      <vt:lpstr>Prepare for the Lab</vt:lpstr>
      <vt:lpstr>Discussion Notes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7</cp:revision>
  <dcterms:created xsi:type="dcterms:W3CDTF">2014-12-05T23:07:58Z</dcterms:created>
  <dcterms:modified xsi:type="dcterms:W3CDTF">2015-06-01T19:15:47Z</dcterms:modified>
</cp:coreProperties>
</file>