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797DB-B83B-2441-90F1-F6288069F2D9}" type="datetimeFigureOut">
              <a:rPr lang="en-US" smtClean="0"/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1CC93-F39E-BC4A-9AAA-9F3C54BB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4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E62556-FDFA-E34D-834D-03F4A0C6A347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9CB374-8B27-AF43-B573-6EC399BC5515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6494E8-B551-FB49-A66C-FD689D9C2B1B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3DFF82-B99F-614A-ACD3-D5107A81881B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E33E99-378E-A94D-9368-239D8239879B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BD0D7F-F090-5E4B-B393-C4A039C68AC3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8017A5-AC18-1C4C-A925-DAF2705838B0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BD3D93-3814-B240-A8F0-2744453802D9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DFAF6A-0659-E94D-B8BA-3F978E31F871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5AB60F-839F-9E4C-8C61-B14E14FDC795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0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6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9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74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6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4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156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220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40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7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315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much energy is transferred during oxidation of metals?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oxidation of metals to form metal oxides is usually exothermic.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decomposition of metal oxides into pure metals and oxygen is usually endothermic, so it takes energy to extract a metal from its mineral compounds.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heat of formation of a compound is the change in thermal energy associated with the formation of one mole of the compound from its constituent elements under the standard conditions of 25 °C and 1 atm.</a:t>
            </a:r>
          </a:p>
        </p:txBody>
      </p:sp>
    </p:spTree>
    <p:extLst>
      <p:ext uri="{BB962C8B-B14F-4D97-AF65-F5344CB8AC3E}">
        <p14:creationId xmlns:p14="http://schemas.microsoft.com/office/powerpoint/2010/main" val="237199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1. Write the chemical equation for the oxidation of nickel. Assume that nickel ions have a charge of +2 in the oxide.</a:t>
            </a: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2. Assume that the </a:t>
            </a:r>
            <a:r>
              <a:rPr lang="en-US" sz="2400">
                <a:latin typeface="Lucida Grande" charset="0"/>
                <a:ea typeface="ＭＳ Ｐゴシック" charset="0"/>
              </a:rPr>
              <a:t>∆</a:t>
            </a:r>
            <a:r>
              <a:rPr lang="en-US" sz="2400" i="1">
                <a:latin typeface="Palatino" charset="0"/>
                <a:ea typeface="ＭＳ Ｐゴシック" charset="0"/>
              </a:rPr>
              <a:t>H</a:t>
            </a:r>
            <a:r>
              <a:rPr lang="en-US" sz="2400" baseline="-25000">
                <a:latin typeface="Palatino" charset="0"/>
                <a:ea typeface="ＭＳ Ｐゴシック" charset="0"/>
              </a:rPr>
              <a:t>f</a:t>
            </a:r>
            <a:r>
              <a:rPr lang="en-US" sz="2400">
                <a:latin typeface="Palatino" charset="0"/>
                <a:ea typeface="ＭＳ Ｐゴシック" charset="0"/>
              </a:rPr>
              <a:t> for this reaction is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–239.7 kJ/mol of nickel oxide. What is the value of </a:t>
            </a:r>
            <a:r>
              <a:rPr lang="en-US" sz="2400">
                <a:latin typeface="Lucida Grande" charset="0"/>
                <a:ea typeface="ＭＳ Ｐゴシック" charset="0"/>
              </a:rPr>
              <a:t>∆</a:t>
            </a:r>
            <a:r>
              <a:rPr lang="en-US" sz="2400" i="1">
                <a:latin typeface="Palatino" charset="0"/>
                <a:ea typeface="ＭＳ Ｐゴシック" charset="0"/>
              </a:rPr>
              <a:t>H </a:t>
            </a:r>
            <a:r>
              <a:rPr lang="en-US" sz="2400">
                <a:latin typeface="Palatino" charset="0"/>
                <a:ea typeface="ＭＳ Ｐゴシック" charset="0"/>
              </a:rPr>
              <a:t>for the reverse reaction, per mole of nickel metal?</a:t>
            </a:r>
          </a:p>
        </p:txBody>
      </p:sp>
    </p:spTree>
    <p:extLst>
      <p:ext uri="{BB962C8B-B14F-4D97-AF65-F5344CB8AC3E}">
        <p14:creationId xmlns:p14="http://schemas.microsoft.com/office/powerpoint/2010/main" val="102089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109: Pumping Iron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Heat of Formation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2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144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543800" cy="4114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     Explain the differences in the energy values given.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4Al(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+ 3O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>
                <a:latin typeface="Palatino" charset="0"/>
                <a:ea typeface="ＭＳ Ｐゴシック" charset="0"/>
              </a:rPr>
              <a:t>2Al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+ 3352 kJ thermal energy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4Al(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+ 3O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>
                <a:latin typeface="Palatino" charset="0"/>
                <a:ea typeface="ＭＳ Ｐゴシック" charset="0"/>
              </a:rPr>
              <a:t>2Al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Lucida Grande" charset="0"/>
                <a:ea typeface="ＭＳ Ｐゴシック" charset="0"/>
              </a:rPr>
              <a:t>∆</a:t>
            </a:r>
            <a:r>
              <a:rPr lang="en-US" sz="2400">
                <a:latin typeface="Palatino" charset="0"/>
                <a:ea typeface="ＭＳ Ｐゴシック" charset="0"/>
              </a:rPr>
              <a:t>H = –1676 kJ/mol Al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8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much energy is transferred during oxidation of metals?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0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heat of formation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use heats of formation to compare the formation of metal oxides</a:t>
            </a:r>
          </a:p>
          <a:p>
            <a:pPr marL="457200" indent="-457200" eaLnBrk="1" hangingPunct="1">
              <a:spcAft>
                <a:spcPts val="1000"/>
              </a:spcAft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use chemical equations to compute heat of formation values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8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Classwork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3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Like all chemical reactions, the formation of metal oxides involves an energy transfer.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heat of formation can be determined for any compound.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54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simple energy diagram can be used to show the progress of an oxidation reaction.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</p:txBody>
      </p:sp>
      <p:pic>
        <p:nvPicPr>
          <p:cNvPr id="41987" name="Picture 4" descr="LBCTG_FIR_ 992_0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7086600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04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104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Metals that are easily oxidized, such as magnesium, aluminum, and tin, are never found in their pure elemental forms in nature.</a:t>
            </a: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spcAft>
                <a:spcPts val="1000"/>
              </a:spcAft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53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Macintosh PowerPoint</Application>
  <PresentationFormat>On-screen Show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109: Pumping Iron</vt:lpstr>
      <vt:lpstr>ChemCatalyst</vt:lpstr>
      <vt:lpstr>Key Question</vt:lpstr>
      <vt:lpstr>You will be able to:</vt:lpstr>
      <vt:lpstr>Prepare for the Classwork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109: Pumping Iron</dc:title>
  <dc:creator>Matthew Belford</dc:creator>
  <cp:lastModifiedBy>Jeffrey Dowling</cp:lastModifiedBy>
  <cp:revision>4</cp:revision>
  <dcterms:created xsi:type="dcterms:W3CDTF">2014-12-05T23:08:17Z</dcterms:created>
  <dcterms:modified xsi:type="dcterms:W3CDTF">2015-06-01T18:22:39Z</dcterms:modified>
</cp:coreProperties>
</file>