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B9C3-6233-1745-940E-0BC01FECDCD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497B-89DA-084B-ABCF-A049FE63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40FB86-C588-CA44-9A27-8CE75904C144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D08316-B197-DA45-9E2B-935261CE0B9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3F9261-9F6F-024E-9D44-2AB47FB53E1F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3B4F6D-DC58-E44F-8C02-0C2F15FBA09E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F0FEB9-4976-CE4D-A093-E4153741888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EF7FFC-2BCF-4342-AAB9-673BD13D6AC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416E1D-B0B7-DD44-8218-2E2B76E0C85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54C341-87E7-DB4F-8353-BC3277C21E1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D7B8C8-702A-A14C-A17F-D7BADBEA809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ED5898-0007-2F49-B7FD-CD3D43220A1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6846AE-FD16-AA40-A93A-455A4F4C3C0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C5A4CE-0D5A-F043-9C4D-40331955DCE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9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5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8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47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08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6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2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4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Chemists use something called a bomb calorimeter to measure the amount of heat released by fuels.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Hydrocarbons make good fuels.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energy output from combustion of each substance is just one consideration in rating fuels.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9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Scientists use joules as a unit of energy.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Joule: </a:t>
            </a:r>
            <a:r>
              <a:rPr lang="en-US" sz="2400">
                <a:latin typeface="Arial" charset="0"/>
                <a:ea typeface="ＭＳ Ｐゴシック" charset="0"/>
              </a:rPr>
              <a:t>The metric unit of energy commonly used by scientists. One calorie is equal to 4.184 joules.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algn="ctr" eaLnBrk="1" hangingPunct="1"/>
            <a:r>
              <a:rPr lang="en-US" sz="2400" b="1">
                <a:latin typeface="Arial" charset="0"/>
                <a:ea typeface="ＭＳ Ｐゴシック" charset="0"/>
              </a:rPr>
              <a:t>1 joule ~ 0.239 calorie</a:t>
            </a:r>
          </a:p>
          <a:p>
            <a:pPr marL="0" indent="0" algn="ctr" eaLnBrk="1" hangingPunct="1"/>
            <a:r>
              <a:rPr lang="en-US" sz="2400" b="1">
                <a:latin typeface="Arial" charset="0"/>
                <a:ea typeface="ＭＳ Ｐゴシック" charset="0"/>
              </a:rPr>
              <a:t>1 calorie ~ 4.184 joules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1143000" y="2743200"/>
            <a:ext cx="72390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2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different fuels compare to one another?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amount of energy transferred when a fuel is burned is called the heat of combustion.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Substances consisting mostly of carbon and hydrogen atoms are good fuels.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Trends show that the larger the carbon compound, the more energy released per mole of fuel when that compound combusts.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metric unit for energy is the joule: 1 calorie equals 4.184 joules.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6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Which fuel provides more energy per mole, paraffin or propane?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much energy would you expect to be released by burning 1 g of each of these substances?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Which substance is a better fuel by weight?</a:t>
            </a:r>
          </a:p>
        </p:txBody>
      </p:sp>
    </p:spTree>
    <p:extLst>
      <p:ext uri="{BB962C8B-B14F-4D97-AF65-F5344CB8AC3E}">
        <p14:creationId xmlns:p14="http://schemas.microsoft.com/office/powerpoint/2010/main" val="154096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103: Fuelish Choices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Heat of Combustion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7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40386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An engineer wants to know which of these two alcohols is a better rocket fuel.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think </a:t>
            </a:r>
            <a:r>
              <a:rPr lang="ja-JP" altLang="en-US" sz="2400">
                <a:latin typeface="Palatino" charset="0"/>
                <a:ea typeface="ＭＳ Ｐゴシック" charset="0"/>
              </a:rPr>
              <a:t>“</a:t>
            </a:r>
            <a:r>
              <a:rPr lang="en-US" altLang="ja-JP" sz="2400">
                <a:latin typeface="Palatino" charset="0"/>
                <a:ea typeface="ＭＳ Ｐゴシック" charset="0"/>
              </a:rPr>
              <a:t>better</a:t>
            </a:r>
            <a:r>
              <a:rPr lang="ja-JP" altLang="en-US" sz="2400">
                <a:latin typeface="Palatino" charset="0"/>
                <a:ea typeface="ＭＳ Ｐゴシック" charset="0"/>
              </a:rPr>
              <a:t>”</a:t>
            </a:r>
            <a:r>
              <a:rPr lang="en-US" altLang="ja-JP" sz="2400">
                <a:latin typeface="Palatino" charset="0"/>
                <a:ea typeface="ＭＳ Ｐゴシック" charset="0"/>
              </a:rPr>
              <a:t> means in this case?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measurements would you need to make to determine the better choice?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66563" name="Picture 4" descr="LBCTG_FIR_ 992_0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76725"/>
            <a:ext cx="2514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5" descr="LBCTG_FIR_ 992_0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0200"/>
            <a:ext cx="22558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77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different fuels compare to one another?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1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heat of reaction and heat of combustion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perform a calorimetry procedure to determine the heat of combustion of two different alcohols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compare the heats of combustion of different carbon-based fuels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8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7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0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graphicFrame>
        <p:nvGraphicFramePr>
          <p:cNvPr id="123034" name="Group 154"/>
          <p:cNvGraphicFramePr>
            <a:graphicFrameLocks noGrp="1"/>
          </p:cNvGraphicFramePr>
          <p:nvPr/>
        </p:nvGraphicFramePr>
        <p:xfrm>
          <a:off x="1143000" y="1828800"/>
          <a:ext cx="7162800" cy="4354804"/>
        </p:xfrm>
        <a:graphic>
          <a:graphicData uri="http://schemas.openxmlformats.org/drawingml/2006/table">
            <a:tbl>
              <a:tblPr/>
              <a:tblGrid>
                <a:gridCol w="1752600"/>
                <a:gridCol w="1927225"/>
                <a:gridCol w="1654175"/>
                <a:gridCol w="1828800"/>
              </a:tblGrid>
              <a:tr h="331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Fuel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Chemical formula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∆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(kJ/mol)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∆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(kJ/g)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carbon (coal)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–393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–32.6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methane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–891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–55.6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ethane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–1560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–51.9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butane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–2882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–49.6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hexane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–4163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–48.1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isopropanol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–2008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–33.5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octane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–5508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–47.7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methanol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–724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–22.6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ethanol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–1368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–29.7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butanol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–2669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–36.0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glucose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–2828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–15.9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hydrogen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–243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–121.3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74" name="Text Box 151"/>
          <p:cNvSpPr txBox="1">
            <a:spLocks noChangeArrowheads="1"/>
          </p:cNvSpPr>
          <p:nvPr/>
        </p:nvSpPr>
        <p:spPr bwMode="auto">
          <a:xfrm>
            <a:off x="1066800" y="14478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="1" baseline="0">
                <a:solidFill>
                  <a:srgbClr val="000000"/>
                </a:solidFill>
              </a:rPr>
              <a:t>Heat of Combustion of Common Fuels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9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amount of energy transferred during any reaction is referred to as the heat of reaction. The energy transferred during burning is called the heat of combustion.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Heat of reaction, ∆</a:t>
            </a:r>
            <a:r>
              <a:rPr lang="en-US" sz="2400" b="1" i="1">
                <a:latin typeface="Arial" charset="0"/>
                <a:ea typeface="ＭＳ Ｐゴシック" charset="0"/>
              </a:rPr>
              <a:t>H: </a:t>
            </a:r>
            <a:r>
              <a:rPr lang="en-US" sz="2400">
                <a:latin typeface="Arial" charset="0"/>
                <a:ea typeface="ＭＳ Ｐゴシック" charset="0"/>
              </a:rPr>
              <a:t>The amount of heat transferred during a chemical reaction.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Heat of combustion, ∆</a:t>
            </a:r>
            <a:r>
              <a:rPr lang="en-US" sz="2400" b="1" i="1">
                <a:latin typeface="Arial" charset="0"/>
                <a:ea typeface="ＭＳ Ｐゴシック" charset="0"/>
              </a:rPr>
              <a:t>H: </a:t>
            </a:r>
            <a:r>
              <a:rPr lang="en-US" sz="2400">
                <a:latin typeface="Arial" charset="0"/>
                <a:ea typeface="ＭＳ Ｐゴシック" charset="0"/>
              </a:rPr>
              <a:t>The amount of heat transferred when a compound undergoes complete combustion with oxygen.</a:t>
            </a:r>
          </a:p>
        </p:txBody>
      </p:sp>
      <p:sp>
        <p:nvSpPr>
          <p:cNvPr id="78851" name="AutoShape 5"/>
          <p:cNvSpPr>
            <a:spLocks noChangeArrowheads="1"/>
          </p:cNvSpPr>
          <p:nvPr/>
        </p:nvSpPr>
        <p:spPr bwMode="auto">
          <a:xfrm>
            <a:off x="1143000" y="3657600"/>
            <a:ext cx="72390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2" name="AutoShape 6"/>
          <p:cNvSpPr>
            <a:spLocks noChangeArrowheads="1"/>
          </p:cNvSpPr>
          <p:nvPr/>
        </p:nvSpPr>
        <p:spPr bwMode="auto">
          <a:xfrm>
            <a:off x="1143000" y="4800600"/>
            <a:ext cx="7239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0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Macintosh PowerPoint</Application>
  <PresentationFormat>On-screen Show (4:3)</PresentationFormat>
  <Paragraphs>115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103: Fuelish Choices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103: Fuelish Choices</dc:title>
  <dc:creator>Matthew Belford</dc:creator>
  <cp:lastModifiedBy>Jeffrey Dowling</cp:lastModifiedBy>
  <cp:revision>4</cp:revision>
  <dcterms:created xsi:type="dcterms:W3CDTF">2014-12-05T23:04:13Z</dcterms:created>
  <dcterms:modified xsi:type="dcterms:W3CDTF">2015-06-11T20:05:58Z</dcterms:modified>
</cp:coreProperties>
</file>